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0"/>
  </p:notesMasterIdLst>
  <p:sldIdLst>
    <p:sldId id="275" r:id="rId5"/>
    <p:sldId id="278" r:id="rId6"/>
    <p:sldId id="279" r:id="rId7"/>
    <p:sldId id="28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6" r:id="rId1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16E"/>
    <a:srgbClr val="FF0000"/>
    <a:srgbClr val="FF4D1D"/>
    <a:srgbClr val="00FFFF"/>
    <a:srgbClr val="FF967B"/>
    <a:srgbClr val="FFDE11"/>
    <a:srgbClr val="FF7E16"/>
    <a:srgbClr val="09CCFF"/>
    <a:srgbClr val="FF0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65" autoAdjust="0"/>
  </p:normalViewPr>
  <p:slideViewPr>
    <p:cSldViewPr snapToGrid="0" snapToObjects="1">
      <p:cViewPr>
        <p:scale>
          <a:sx n="75" d="100"/>
          <a:sy n="75" d="100"/>
        </p:scale>
        <p:origin x="378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60EA5-3BC3-4EDA-8E19-4E8E3D092F7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780A2B2-8BA1-4233-B279-AA065C37DEF5}">
      <dgm:prSet phldrT="[Text]"/>
      <dgm:spPr/>
      <dgm:t>
        <a:bodyPr/>
        <a:lstStyle/>
        <a:p>
          <a:r>
            <a:rPr lang="en-US" dirty="0" smtClean="0"/>
            <a:t>Robertson, W. C. (2003). </a:t>
          </a:r>
          <a:r>
            <a:rPr lang="en-US" i="1" dirty="0" smtClean="0"/>
            <a:t>Light</a:t>
          </a:r>
          <a:r>
            <a:rPr lang="en-US" dirty="0" smtClean="0"/>
            <a:t> (Stop Faking It: Finally Understanding Science So You Can Teach It). Arlington, VA: NSTA Press. </a:t>
          </a:r>
          <a:endParaRPr lang="en-US" dirty="0"/>
        </a:p>
      </dgm:t>
    </dgm:pt>
    <dgm:pt modelId="{11BAD9A6-8090-4A6D-B820-80989C7D70DE}" type="parTrans" cxnId="{9AFDB7D0-F5F7-4A7E-9078-3F47ABA91012}">
      <dgm:prSet/>
      <dgm:spPr/>
      <dgm:t>
        <a:bodyPr/>
        <a:lstStyle/>
        <a:p>
          <a:endParaRPr lang="en-US"/>
        </a:p>
      </dgm:t>
    </dgm:pt>
    <dgm:pt modelId="{BEC2A574-EBE5-405A-A871-EA57EAB10636}" type="sibTrans" cxnId="{9AFDB7D0-F5F7-4A7E-9078-3F47ABA91012}">
      <dgm:prSet/>
      <dgm:spPr/>
      <dgm:t>
        <a:bodyPr/>
        <a:lstStyle/>
        <a:p>
          <a:endParaRPr lang="en-US"/>
        </a:p>
      </dgm:t>
    </dgm:pt>
    <dgm:pt modelId="{BE9BAA75-D908-477A-ADDE-41A957D00A49}">
      <dgm:prSet/>
      <dgm:spPr/>
      <dgm:t>
        <a:bodyPr/>
        <a:lstStyle/>
        <a:p>
          <a:r>
            <a:rPr lang="en-US" smtClean="0"/>
            <a:t>MIT-Harvard Center for Ultracold Atoms.  TOPS: Teaching Opportunities in Physical Science.</a:t>
          </a:r>
          <a:endParaRPr lang="en-US" dirty="0"/>
        </a:p>
      </dgm:t>
    </dgm:pt>
    <dgm:pt modelId="{B4BA9755-7FF0-41B6-B907-1360B7C8146C}" type="parTrans" cxnId="{A350D904-8A5A-4620-B3BD-A240DC8C192F}">
      <dgm:prSet/>
      <dgm:spPr/>
      <dgm:t>
        <a:bodyPr/>
        <a:lstStyle/>
        <a:p>
          <a:endParaRPr lang="en-US"/>
        </a:p>
      </dgm:t>
    </dgm:pt>
    <dgm:pt modelId="{CBAF5300-BCFA-4007-A54C-51BE96CC5DE9}" type="sibTrans" cxnId="{A350D904-8A5A-4620-B3BD-A240DC8C192F}">
      <dgm:prSet/>
      <dgm:spPr/>
      <dgm:t>
        <a:bodyPr/>
        <a:lstStyle/>
        <a:p>
          <a:endParaRPr lang="en-US"/>
        </a:p>
      </dgm:t>
    </dgm:pt>
    <dgm:pt modelId="{C5FBB5D8-5F8A-4377-AB79-1FADD8BC3A89}" type="pres">
      <dgm:prSet presAssocID="{E2B60EA5-3BC3-4EDA-8E19-4E8E3D092F7C}" presName="linear" presStyleCnt="0">
        <dgm:presLayoutVars>
          <dgm:animLvl val="lvl"/>
          <dgm:resizeHandles val="exact"/>
        </dgm:presLayoutVars>
      </dgm:prSet>
      <dgm:spPr/>
    </dgm:pt>
    <dgm:pt modelId="{D21D63DF-3FE6-41DF-AB7C-B15FB7D41CBD}" type="pres">
      <dgm:prSet presAssocID="{1780A2B2-8BA1-4233-B279-AA065C37DEF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4553B-4BD3-4FF3-BB40-4716EE295FC8}" type="pres">
      <dgm:prSet presAssocID="{BEC2A574-EBE5-405A-A871-EA57EAB10636}" presName="spacer" presStyleCnt="0"/>
      <dgm:spPr/>
    </dgm:pt>
    <dgm:pt modelId="{78282151-D851-425D-9B90-89F031667977}" type="pres">
      <dgm:prSet presAssocID="{BE9BAA75-D908-477A-ADDE-41A957D00A4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CC5E4A6-8B96-4B89-8402-BD4951DDF6F6}" type="presOf" srcId="{1780A2B2-8BA1-4233-B279-AA065C37DEF5}" destId="{D21D63DF-3FE6-41DF-AB7C-B15FB7D41CBD}" srcOrd="0" destOrd="0" presId="urn:microsoft.com/office/officeart/2005/8/layout/vList2"/>
    <dgm:cxn modelId="{1F5A93CA-77C6-4A93-853B-20ED99BA9561}" type="presOf" srcId="{BE9BAA75-D908-477A-ADDE-41A957D00A49}" destId="{78282151-D851-425D-9B90-89F031667977}" srcOrd="0" destOrd="0" presId="urn:microsoft.com/office/officeart/2005/8/layout/vList2"/>
    <dgm:cxn modelId="{A350D904-8A5A-4620-B3BD-A240DC8C192F}" srcId="{E2B60EA5-3BC3-4EDA-8E19-4E8E3D092F7C}" destId="{BE9BAA75-D908-477A-ADDE-41A957D00A49}" srcOrd="1" destOrd="0" parTransId="{B4BA9755-7FF0-41B6-B907-1360B7C8146C}" sibTransId="{CBAF5300-BCFA-4007-A54C-51BE96CC5DE9}"/>
    <dgm:cxn modelId="{9AFDB7D0-F5F7-4A7E-9078-3F47ABA91012}" srcId="{E2B60EA5-3BC3-4EDA-8E19-4E8E3D092F7C}" destId="{1780A2B2-8BA1-4233-B279-AA065C37DEF5}" srcOrd="0" destOrd="0" parTransId="{11BAD9A6-8090-4A6D-B820-80989C7D70DE}" sibTransId="{BEC2A574-EBE5-405A-A871-EA57EAB10636}"/>
    <dgm:cxn modelId="{432A814B-EEC7-4CC7-9B24-BEDAE537E946}" type="presOf" srcId="{E2B60EA5-3BC3-4EDA-8E19-4E8E3D092F7C}" destId="{C5FBB5D8-5F8A-4377-AB79-1FADD8BC3A89}" srcOrd="0" destOrd="0" presId="urn:microsoft.com/office/officeart/2005/8/layout/vList2"/>
    <dgm:cxn modelId="{B2D4C7D3-8BFA-43A0-A489-7E91F2F238D2}" type="presParOf" srcId="{C5FBB5D8-5F8A-4377-AB79-1FADD8BC3A89}" destId="{D21D63DF-3FE6-41DF-AB7C-B15FB7D41CBD}" srcOrd="0" destOrd="0" presId="urn:microsoft.com/office/officeart/2005/8/layout/vList2"/>
    <dgm:cxn modelId="{D37D675B-0A3D-4287-96A6-0BBFF167E56C}" type="presParOf" srcId="{C5FBB5D8-5F8A-4377-AB79-1FADD8BC3A89}" destId="{D964553B-4BD3-4FF3-BB40-4716EE295FC8}" srcOrd="1" destOrd="0" presId="urn:microsoft.com/office/officeart/2005/8/layout/vList2"/>
    <dgm:cxn modelId="{FBAC1793-0930-4186-A3D3-2FD824143452}" type="presParOf" srcId="{C5FBB5D8-5F8A-4377-AB79-1FADD8BC3A89}" destId="{78282151-D851-425D-9B90-89F03166797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B60EA5-3BC3-4EDA-8E19-4E8E3D092F7C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80A2B2-8BA1-4233-B279-AA065C37DEF5}">
      <dgm:prSet phldrT="[Text]"/>
      <dgm:spPr/>
      <dgm:t>
        <a:bodyPr/>
        <a:lstStyle/>
        <a:p>
          <a:r>
            <a:rPr lang="en-US" dirty="0" smtClean="0"/>
            <a:t>Ties light &amp; optics together concepts</a:t>
          </a:r>
          <a:endParaRPr lang="en-US" dirty="0"/>
        </a:p>
      </dgm:t>
    </dgm:pt>
    <dgm:pt modelId="{11BAD9A6-8090-4A6D-B820-80989C7D70DE}" type="parTrans" cxnId="{9AFDB7D0-F5F7-4A7E-9078-3F47ABA91012}">
      <dgm:prSet/>
      <dgm:spPr/>
      <dgm:t>
        <a:bodyPr/>
        <a:lstStyle/>
        <a:p>
          <a:endParaRPr lang="en-US"/>
        </a:p>
      </dgm:t>
    </dgm:pt>
    <dgm:pt modelId="{BEC2A574-EBE5-405A-A871-EA57EAB10636}" type="sibTrans" cxnId="{9AFDB7D0-F5F7-4A7E-9078-3F47ABA91012}">
      <dgm:prSet/>
      <dgm:spPr/>
      <dgm:t>
        <a:bodyPr/>
        <a:lstStyle/>
        <a:p>
          <a:endParaRPr lang="en-US"/>
        </a:p>
      </dgm:t>
    </dgm:pt>
    <dgm:pt modelId="{4BBBC0EC-C443-457F-B452-8C39304AB8B5}">
      <dgm:prSet phldrT="[Text]"/>
      <dgm:spPr/>
      <dgm:t>
        <a:bodyPr/>
        <a:lstStyle/>
        <a:p>
          <a:r>
            <a:rPr lang="en-US" dirty="0" smtClean="0"/>
            <a:t>Builds understanding from the ground up</a:t>
          </a:r>
          <a:endParaRPr lang="en-US" dirty="0"/>
        </a:p>
      </dgm:t>
    </dgm:pt>
    <dgm:pt modelId="{57D709D4-B54C-4DE6-9F52-4715ADA28555}" type="parTrans" cxnId="{CB93CEC8-5939-4839-A7FC-AD614E6014FB}">
      <dgm:prSet/>
      <dgm:spPr/>
      <dgm:t>
        <a:bodyPr/>
        <a:lstStyle/>
        <a:p>
          <a:endParaRPr lang="en-US"/>
        </a:p>
      </dgm:t>
    </dgm:pt>
    <dgm:pt modelId="{D8876D88-BA7C-4092-9EA6-17D1A47803CE}" type="sibTrans" cxnId="{CB93CEC8-5939-4839-A7FC-AD614E6014FB}">
      <dgm:prSet/>
      <dgm:spPr/>
      <dgm:t>
        <a:bodyPr/>
        <a:lstStyle/>
        <a:p>
          <a:endParaRPr lang="en-US"/>
        </a:p>
      </dgm:t>
    </dgm:pt>
    <dgm:pt modelId="{65C386C1-300C-4556-A5D5-372F8E16B2FA}">
      <dgm:prSet phldrT="[Text]"/>
      <dgm:spPr/>
      <dgm:t>
        <a:bodyPr/>
        <a:lstStyle/>
        <a:p>
          <a:r>
            <a:rPr lang="en-US" dirty="0" smtClean="0"/>
            <a:t>Real-World Application</a:t>
          </a:r>
          <a:endParaRPr lang="en-US" dirty="0"/>
        </a:p>
      </dgm:t>
    </dgm:pt>
    <dgm:pt modelId="{61D4EE70-147F-4F12-8D8B-7D369811E832}" type="parTrans" cxnId="{3BBA234A-DFAF-48BC-BAD2-828B7C8B62EF}">
      <dgm:prSet/>
      <dgm:spPr/>
      <dgm:t>
        <a:bodyPr/>
        <a:lstStyle/>
        <a:p>
          <a:endParaRPr lang="en-US"/>
        </a:p>
      </dgm:t>
    </dgm:pt>
    <dgm:pt modelId="{A37E3C5C-2B59-40C3-B82A-41E4895411E9}" type="sibTrans" cxnId="{3BBA234A-DFAF-48BC-BAD2-828B7C8B62EF}">
      <dgm:prSet/>
      <dgm:spPr/>
      <dgm:t>
        <a:bodyPr/>
        <a:lstStyle/>
        <a:p>
          <a:endParaRPr lang="en-US"/>
        </a:p>
      </dgm:t>
    </dgm:pt>
    <dgm:pt modelId="{2C7C9B9E-B739-422E-831C-82F184F05B9E}">
      <dgm:prSet phldrT="[Text]"/>
      <dgm:spPr/>
      <dgm:t>
        <a:bodyPr/>
        <a:lstStyle/>
        <a:p>
          <a:r>
            <a:rPr lang="en-US" dirty="0" smtClean="0"/>
            <a:t>Students enjoy it</a:t>
          </a:r>
          <a:endParaRPr lang="en-US" dirty="0"/>
        </a:p>
      </dgm:t>
    </dgm:pt>
    <dgm:pt modelId="{70542B44-3F9B-402C-A41F-42C740B62A60}" type="sibTrans" cxnId="{C6F2CB93-0ECA-4569-A380-AAC12E0EC5CA}">
      <dgm:prSet/>
      <dgm:spPr/>
      <dgm:t>
        <a:bodyPr/>
        <a:lstStyle/>
        <a:p>
          <a:endParaRPr lang="en-US"/>
        </a:p>
      </dgm:t>
    </dgm:pt>
    <dgm:pt modelId="{DBC23640-FAC0-4B73-87FD-7145DA713D9D}" type="parTrans" cxnId="{C6F2CB93-0ECA-4569-A380-AAC12E0EC5CA}">
      <dgm:prSet/>
      <dgm:spPr/>
      <dgm:t>
        <a:bodyPr/>
        <a:lstStyle/>
        <a:p>
          <a:endParaRPr lang="en-US"/>
        </a:p>
      </dgm:t>
    </dgm:pt>
    <dgm:pt modelId="{2913B4E4-24DF-4A0A-BF83-C9772096466B}" type="pres">
      <dgm:prSet presAssocID="{E2B60EA5-3BC3-4EDA-8E19-4E8E3D092F7C}" presName="Name0" presStyleCnt="0">
        <dgm:presLayoutVars>
          <dgm:dir/>
        </dgm:presLayoutVars>
      </dgm:prSet>
      <dgm:spPr/>
    </dgm:pt>
    <dgm:pt modelId="{8936D7E9-3866-4704-B1B4-D0C5E34342D6}" type="pres">
      <dgm:prSet presAssocID="{1780A2B2-8BA1-4233-B279-AA065C37DEF5}" presName="noChildren" presStyleCnt="0"/>
      <dgm:spPr/>
    </dgm:pt>
    <dgm:pt modelId="{0807FFCB-79CE-466F-B2FC-00991287BB28}" type="pres">
      <dgm:prSet presAssocID="{1780A2B2-8BA1-4233-B279-AA065C37DEF5}" presName="gap" presStyleCnt="0"/>
      <dgm:spPr/>
    </dgm:pt>
    <dgm:pt modelId="{A7983DA7-25BF-4A84-BDA5-5BE7B0EA4365}" type="pres">
      <dgm:prSet presAssocID="{1780A2B2-8BA1-4233-B279-AA065C37DEF5}" presName="medCircle2" presStyleLbl="vennNode1" presStyleIdx="0" presStyleCnt="4"/>
      <dgm:spPr/>
    </dgm:pt>
    <dgm:pt modelId="{46C7814B-19B2-4929-ADBE-684F4C29A931}" type="pres">
      <dgm:prSet presAssocID="{1780A2B2-8BA1-4233-B279-AA065C37DEF5}" presName="txLvlOnly1" presStyleLbl="revTx" presStyleIdx="0" presStyleCnt="4"/>
      <dgm:spPr/>
    </dgm:pt>
    <dgm:pt modelId="{4FAD714B-0188-45F8-AA60-D65BABD0DF87}" type="pres">
      <dgm:prSet presAssocID="{65C386C1-300C-4556-A5D5-372F8E16B2FA}" presName="noChildren" presStyleCnt="0"/>
      <dgm:spPr/>
    </dgm:pt>
    <dgm:pt modelId="{F965A4E1-CAE7-45C3-9BD8-1313E5A6E29D}" type="pres">
      <dgm:prSet presAssocID="{65C386C1-300C-4556-A5D5-372F8E16B2FA}" presName="gap" presStyleCnt="0"/>
      <dgm:spPr/>
    </dgm:pt>
    <dgm:pt modelId="{DF84F98C-3CA6-45BD-AB54-5A885468EDAF}" type="pres">
      <dgm:prSet presAssocID="{65C386C1-300C-4556-A5D5-372F8E16B2FA}" presName="medCircle2" presStyleLbl="vennNode1" presStyleIdx="1" presStyleCnt="4"/>
      <dgm:spPr/>
    </dgm:pt>
    <dgm:pt modelId="{045E6046-4FCB-4E7D-AC41-C4E8C982C02F}" type="pres">
      <dgm:prSet presAssocID="{65C386C1-300C-4556-A5D5-372F8E16B2FA}" presName="txLvlOnly1" presStyleLbl="revTx" presStyleIdx="1" presStyleCnt="4"/>
      <dgm:spPr/>
    </dgm:pt>
    <dgm:pt modelId="{6E71C485-A286-4662-9ECD-D88A21183A70}" type="pres">
      <dgm:prSet presAssocID="{4BBBC0EC-C443-457F-B452-8C39304AB8B5}" presName="noChildren" presStyleCnt="0"/>
      <dgm:spPr/>
    </dgm:pt>
    <dgm:pt modelId="{14DBC7FC-5C4C-4A03-8EB5-8EFD2B6DC33C}" type="pres">
      <dgm:prSet presAssocID="{4BBBC0EC-C443-457F-B452-8C39304AB8B5}" presName="gap" presStyleCnt="0"/>
      <dgm:spPr/>
    </dgm:pt>
    <dgm:pt modelId="{63CEC9AE-3576-4108-A3E2-B5DD8734E4D9}" type="pres">
      <dgm:prSet presAssocID="{4BBBC0EC-C443-457F-B452-8C39304AB8B5}" presName="medCircle2" presStyleLbl="vennNode1" presStyleIdx="2" presStyleCnt="4"/>
      <dgm:spPr/>
    </dgm:pt>
    <dgm:pt modelId="{2DBD06F7-F71C-438E-BB3F-CC195E7D253F}" type="pres">
      <dgm:prSet presAssocID="{4BBBC0EC-C443-457F-B452-8C39304AB8B5}" presName="txLvlOnly1" presStyleLbl="revTx" presStyleIdx="2" presStyleCnt="4"/>
      <dgm:spPr/>
    </dgm:pt>
    <dgm:pt modelId="{720407BB-8055-4EFA-BB94-138B06A59BD2}" type="pres">
      <dgm:prSet presAssocID="{2C7C9B9E-B739-422E-831C-82F184F05B9E}" presName="noChildren" presStyleCnt="0"/>
      <dgm:spPr/>
    </dgm:pt>
    <dgm:pt modelId="{01179D99-8B33-4FB3-9A19-AE837174276F}" type="pres">
      <dgm:prSet presAssocID="{2C7C9B9E-B739-422E-831C-82F184F05B9E}" presName="gap" presStyleCnt="0"/>
      <dgm:spPr/>
    </dgm:pt>
    <dgm:pt modelId="{16ED5CB8-6525-41EA-8760-E3DC74CB4D3F}" type="pres">
      <dgm:prSet presAssocID="{2C7C9B9E-B739-422E-831C-82F184F05B9E}" presName="medCircle2" presStyleLbl="vennNode1" presStyleIdx="3" presStyleCnt="4"/>
      <dgm:spPr/>
    </dgm:pt>
    <dgm:pt modelId="{71C4A9FF-DC3B-4F7F-8ECA-D031B9E8D05E}" type="pres">
      <dgm:prSet presAssocID="{2C7C9B9E-B739-422E-831C-82F184F05B9E}" presName="txLvlOnly1" presStyleLbl="revTx" presStyleIdx="3" presStyleCnt="4"/>
      <dgm:spPr/>
    </dgm:pt>
  </dgm:ptLst>
  <dgm:cxnLst>
    <dgm:cxn modelId="{DF93BA8E-98D2-4538-8437-A7EB9D8207D6}" type="presOf" srcId="{2C7C9B9E-B739-422E-831C-82F184F05B9E}" destId="{71C4A9FF-DC3B-4F7F-8ECA-D031B9E8D05E}" srcOrd="0" destOrd="0" presId="urn:microsoft.com/office/officeart/2008/layout/VerticalCircleList"/>
    <dgm:cxn modelId="{01E8EF09-579C-42AF-86DB-227194242C9B}" type="presOf" srcId="{65C386C1-300C-4556-A5D5-372F8E16B2FA}" destId="{045E6046-4FCB-4E7D-AC41-C4E8C982C02F}" srcOrd="0" destOrd="0" presId="urn:microsoft.com/office/officeart/2008/layout/VerticalCircleList"/>
    <dgm:cxn modelId="{4D0CB2DF-4F11-4377-A8E0-E56E40FCC0E7}" type="presOf" srcId="{4BBBC0EC-C443-457F-B452-8C39304AB8B5}" destId="{2DBD06F7-F71C-438E-BB3F-CC195E7D253F}" srcOrd="0" destOrd="0" presId="urn:microsoft.com/office/officeart/2008/layout/VerticalCircleList"/>
    <dgm:cxn modelId="{BB8BC359-780A-47DE-B65C-8A510D67A88C}" type="presOf" srcId="{1780A2B2-8BA1-4233-B279-AA065C37DEF5}" destId="{46C7814B-19B2-4929-ADBE-684F4C29A931}" srcOrd="0" destOrd="0" presId="urn:microsoft.com/office/officeart/2008/layout/VerticalCircleList"/>
    <dgm:cxn modelId="{9AFDB7D0-F5F7-4A7E-9078-3F47ABA91012}" srcId="{E2B60EA5-3BC3-4EDA-8E19-4E8E3D092F7C}" destId="{1780A2B2-8BA1-4233-B279-AA065C37DEF5}" srcOrd="0" destOrd="0" parTransId="{11BAD9A6-8090-4A6D-B820-80989C7D70DE}" sibTransId="{BEC2A574-EBE5-405A-A871-EA57EAB10636}"/>
    <dgm:cxn modelId="{4A932AA4-394C-4179-ACE8-F327213839F9}" type="presOf" srcId="{E2B60EA5-3BC3-4EDA-8E19-4E8E3D092F7C}" destId="{2913B4E4-24DF-4A0A-BF83-C9772096466B}" srcOrd="0" destOrd="0" presId="urn:microsoft.com/office/officeart/2008/layout/VerticalCircleList"/>
    <dgm:cxn modelId="{3BBA234A-DFAF-48BC-BAD2-828B7C8B62EF}" srcId="{E2B60EA5-3BC3-4EDA-8E19-4E8E3D092F7C}" destId="{65C386C1-300C-4556-A5D5-372F8E16B2FA}" srcOrd="1" destOrd="0" parTransId="{61D4EE70-147F-4F12-8D8B-7D369811E832}" sibTransId="{A37E3C5C-2B59-40C3-B82A-41E4895411E9}"/>
    <dgm:cxn modelId="{CB93CEC8-5939-4839-A7FC-AD614E6014FB}" srcId="{E2B60EA5-3BC3-4EDA-8E19-4E8E3D092F7C}" destId="{4BBBC0EC-C443-457F-B452-8C39304AB8B5}" srcOrd="2" destOrd="0" parTransId="{57D709D4-B54C-4DE6-9F52-4715ADA28555}" sibTransId="{D8876D88-BA7C-4092-9EA6-17D1A47803CE}"/>
    <dgm:cxn modelId="{C6F2CB93-0ECA-4569-A380-AAC12E0EC5CA}" srcId="{E2B60EA5-3BC3-4EDA-8E19-4E8E3D092F7C}" destId="{2C7C9B9E-B739-422E-831C-82F184F05B9E}" srcOrd="3" destOrd="0" parTransId="{DBC23640-FAC0-4B73-87FD-7145DA713D9D}" sibTransId="{70542B44-3F9B-402C-A41F-42C740B62A60}"/>
    <dgm:cxn modelId="{766C5F21-5117-45E4-8099-11B494181BF4}" type="presParOf" srcId="{2913B4E4-24DF-4A0A-BF83-C9772096466B}" destId="{8936D7E9-3866-4704-B1B4-D0C5E34342D6}" srcOrd="0" destOrd="0" presId="urn:microsoft.com/office/officeart/2008/layout/VerticalCircleList"/>
    <dgm:cxn modelId="{57209A29-9E57-4678-A2F7-9F5C51BB7161}" type="presParOf" srcId="{8936D7E9-3866-4704-B1B4-D0C5E34342D6}" destId="{0807FFCB-79CE-466F-B2FC-00991287BB28}" srcOrd="0" destOrd="0" presId="urn:microsoft.com/office/officeart/2008/layout/VerticalCircleList"/>
    <dgm:cxn modelId="{1D13F03E-9246-4847-87C1-44ADA849CC70}" type="presParOf" srcId="{8936D7E9-3866-4704-B1B4-D0C5E34342D6}" destId="{A7983DA7-25BF-4A84-BDA5-5BE7B0EA4365}" srcOrd="1" destOrd="0" presId="urn:microsoft.com/office/officeart/2008/layout/VerticalCircleList"/>
    <dgm:cxn modelId="{DF3E9C80-2C3B-4045-A5FB-1A1131ED4FDB}" type="presParOf" srcId="{8936D7E9-3866-4704-B1B4-D0C5E34342D6}" destId="{46C7814B-19B2-4929-ADBE-684F4C29A931}" srcOrd="2" destOrd="0" presId="urn:microsoft.com/office/officeart/2008/layout/VerticalCircleList"/>
    <dgm:cxn modelId="{F815F537-D4A5-447D-A7A9-6158DC2EA7F3}" type="presParOf" srcId="{2913B4E4-24DF-4A0A-BF83-C9772096466B}" destId="{4FAD714B-0188-45F8-AA60-D65BABD0DF87}" srcOrd="1" destOrd="0" presId="urn:microsoft.com/office/officeart/2008/layout/VerticalCircleList"/>
    <dgm:cxn modelId="{3A01E05B-D2C5-45CF-A5DF-0AB3B2EEA93A}" type="presParOf" srcId="{4FAD714B-0188-45F8-AA60-D65BABD0DF87}" destId="{F965A4E1-CAE7-45C3-9BD8-1313E5A6E29D}" srcOrd="0" destOrd="0" presId="urn:microsoft.com/office/officeart/2008/layout/VerticalCircleList"/>
    <dgm:cxn modelId="{786EFB52-9EF9-4350-B9BA-A2E9A5D684F8}" type="presParOf" srcId="{4FAD714B-0188-45F8-AA60-D65BABD0DF87}" destId="{DF84F98C-3CA6-45BD-AB54-5A885468EDAF}" srcOrd="1" destOrd="0" presId="urn:microsoft.com/office/officeart/2008/layout/VerticalCircleList"/>
    <dgm:cxn modelId="{5E91A8D7-FA9D-4D3D-813E-5F480D2D98AF}" type="presParOf" srcId="{4FAD714B-0188-45F8-AA60-D65BABD0DF87}" destId="{045E6046-4FCB-4E7D-AC41-C4E8C982C02F}" srcOrd="2" destOrd="0" presId="urn:microsoft.com/office/officeart/2008/layout/VerticalCircleList"/>
    <dgm:cxn modelId="{DF987DBC-B038-488E-9366-87D918A6723D}" type="presParOf" srcId="{2913B4E4-24DF-4A0A-BF83-C9772096466B}" destId="{6E71C485-A286-4662-9ECD-D88A21183A70}" srcOrd="2" destOrd="0" presId="urn:microsoft.com/office/officeart/2008/layout/VerticalCircleList"/>
    <dgm:cxn modelId="{A858B1D3-63ED-4DBC-A6F9-0261A56652A8}" type="presParOf" srcId="{6E71C485-A286-4662-9ECD-D88A21183A70}" destId="{14DBC7FC-5C4C-4A03-8EB5-8EFD2B6DC33C}" srcOrd="0" destOrd="0" presId="urn:microsoft.com/office/officeart/2008/layout/VerticalCircleList"/>
    <dgm:cxn modelId="{17FC8C89-147E-48E3-B024-26F894F00705}" type="presParOf" srcId="{6E71C485-A286-4662-9ECD-D88A21183A70}" destId="{63CEC9AE-3576-4108-A3E2-B5DD8734E4D9}" srcOrd="1" destOrd="0" presId="urn:microsoft.com/office/officeart/2008/layout/VerticalCircleList"/>
    <dgm:cxn modelId="{543C2CEF-D8DE-4AD9-9073-8C13183F5EAD}" type="presParOf" srcId="{6E71C485-A286-4662-9ECD-D88A21183A70}" destId="{2DBD06F7-F71C-438E-BB3F-CC195E7D253F}" srcOrd="2" destOrd="0" presId="urn:microsoft.com/office/officeart/2008/layout/VerticalCircleList"/>
    <dgm:cxn modelId="{764B646F-662D-4DC5-81BE-518B4A11E39C}" type="presParOf" srcId="{2913B4E4-24DF-4A0A-BF83-C9772096466B}" destId="{720407BB-8055-4EFA-BB94-138B06A59BD2}" srcOrd="3" destOrd="0" presId="urn:microsoft.com/office/officeart/2008/layout/VerticalCircleList"/>
    <dgm:cxn modelId="{C604CC4B-90E3-4CD3-805F-5442863AF938}" type="presParOf" srcId="{720407BB-8055-4EFA-BB94-138B06A59BD2}" destId="{01179D99-8B33-4FB3-9A19-AE837174276F}" srcOrd="0" destOrd="0" presId="urn:microsoft.com/office/officeart/2008/layout/VerticalCircleList"/>
    <dgm:cxn modelId="{CB407DDA-866F-4B8B-87D1-37012B6D1D86}" type="presParOf" srcId="{720407BB-8055-4EFA-BB94-138B06A59BD2}" destId="{16ED5CB8-6525-41EA-8760-E3DC74CB4D3F}" srcOrd="1" destOrd="0" presId="urn:microsoft.com/office/officeart/2008/layout/VerticalCircleList"/>
    <dgm:cxn modelId="{CFA9C969-41D5-43F2-9C51-AAF1900170C5}" type="presParOf" srcId="{720407BB-8055-4EFA-BB94-138B06A59BD2}" destId="{71C4A9FF-DC3B-4F7F-8ECA-D031B9E8D05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FC3190-2E0B-4F32-AA36-D2AAFEFC6EC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D77116-48EC-48BC-8091-499D0B977EAF}">
      <dgm:prSet phldrT="[Text]"/>
      <dgm:spPr/>
      <dgm:t>
        <a:bodyPr/>
        <a:lstStyle/>
        <a:p>
          <a:r>
            <a:rPr lang="en-US" dirty="0" smtClean="0"/>
            <a:t>White Paper</a:t>
          </a:r>
          <a:endParaRPr lang="en-US" dirty="0"/>
        </a:p>
      </dgm:t>
    </dgm:pt>
    <dgm:pt modelId="{A5EA2CED-792F-4921-BBD6-B3B6D51512F5}" type="parTrans" cxnId="{9D543354-AECA-4CA6-B2B5-DEAE2B0D6757}">
      <dgm:prSet/>
      <dgm:spPr/>
      <dgm:t>
        <a:bodyPr/>
        <a:lstStyle/>
        <a:p>
          <a:endParaRPr lang="en-US"/>
        </a:p>
      </dgm:t>
    </dgm:pt>
    <dgm:pt modelId="{BD42C813-6494-47DD-A496-143773DBD4B0}" type="sibTrans" cxnId="{9D543354-AECA-4CA6-B2B5-DEAE2B0D6757}">
      <dgm:prSet/>
      <dgm:spPr/>
      <dgm:t>
        <a:bodyPr/>
        <a:lstStyle/>
        <a:p>
          <a:endParaRPr lang="en-US"/>
        </a:p>
      </dgm:t>
    </dgm:pt>
    <dgm:pt modelId="{BF4BB4E9-F336-49EA-BF53-4E276018FF17}">
      <dgm:prSet phldrT="[Text]"/>
      <dgm:spPr/>
      <dgm:t>
        <a:bodyPr/>
        <a:lstStyle/>
        <a:p>
          <a:r>
            <a:rPr lang="en-US" dirty="0" smtClean="0"/>
            <a:t>3D Glasses</a:t>
          </a:r>
          <a:endParaRPr lang="en-US" dirty="0"/>
        </a:p>
      </dgm:t>
    </dgm:pt>
    <dgm:pt modelId="{E778B665-FA2D-4150-B535-A0AC1A229AE8}" type="parTrans" cxnId="{D2FAFD45-7C0F-4B3C-ACA2-B444B0ED8B56}">
      <dgm:prSet/>
      <dgm:spPr/>
      <dgm:t>
        <a:bodyPr/>
        <a:lstStyle/>
        <a:p>
          <a:endParaRPr lang="en-US"/>
        </a:p>
      </dgm:t>
    </dgm:pt>
    <dgm:pt modelId="{02F01C1F-30C3-4C28-A4DC-0290280507EE}" type="sibTrans" cxnId="{D2FAFD45-7C0F-4B3C-ACA2-B444B0ED8B56}">
      <dgm:prSet/>
      <dgm:spPr/>
      <dgm:t>
        <a:bodyPr/>
        <a:lstStyle/>
        <a:p>
          <a:endParaRPr lang="en-US"/>
        </a:p>
      </dgm:t>
    </dgm:pt>
    <dgm:pt modelId="{98D5416B-2003-4B1D-862C-8D504A95CFEA}">
      <dgm:prSet phldrT="[Text]"/>
      <dgm:spPr/>
      <dgm:t>
        <a:bodyPr/>
        <a:lstStyle/>
        <a:p>
          <a:r>
            <a:rPr lang="en-US" dirty="0" smtClean="0"/>
            <a:t>Crayola Colored Pencils</a:t>
          </a:r>
          <a:endParaRPr lang="en-US" dirty="0"/>
        </a:p>
      </dgm:t>
    </dgm:pt>
    <dgm:pt modelId="{5CE007E5-1742-4CCB-89E8-2C578FC4247A}" type="parTrans" cxnId="{041FC260-A8C6-4DCC-B8F4-5D189751AA46}">
      <dgm:prSet/>
      <dgm:spPr/>
      <dgm:t>
        <a:bodyPr/>
        <a:lstStyle/>
        <a:p>
          <a:endParaRPr lang="en-US"/>
        </a:p>
      </dgm:t>
    </dgm:pt>
    <dgm:pt modelId="{F6288F2A-D02E-490A-9C9A-38469F1AD370}" type="sibTrans" cxnId="{041FC260-A8C6-4DCC-B8F4-5D189751AA46}">
      <dgm:prSet/>
      <dgm:spPr/>
      <dgm:t>
        <a:bodyPr/>
        <a:lstStyle/>
        <a:p>
          <a:endParaRPr lang="en-US"/>
        </a:p>
      </dgm:t>
    </dgm:pt>
    <dgm:pt modelId="{C7594484-C2A8-43F8-80D0-8C2B2FF528F3}">
      <dgm:prSet phldrT="[Text]"/>
      <dgm:spPr/>
      <dgm:t>
        <a:bodyPr/>
        <a:lstStyle/>
        <a:p>
          <a:r>
            <a:rPr lang="en-US" dirty="0" smtClean="0"/>
            <a:t>Sky Blue</a:t>
          </a:r>
          <a:endParaRPr lang="en-US" dirty="0"/>
        </a:p>
      </dgm:t>
    </dgm:pt>
    <dgm:pt modelId="{8248FB3E-174B-4AB7-AE3E-5BECE1D75AFE}" type="parTrans" cxnId="{176F8800-18DE-4940-905F-E798308C5BDA}">
      <dgm:prSet/>
      <dgm:spPr/>
      <dgm:t>
        <a:bodyPr/>
        <a:lstStyle/>
        <a:p>
          <a:endParaRPr lang="en-US"/>
        </a:p>
      </dgm:t>
    </dgm:pt>
    <dgm:pt modelId="{F440E5B9-995F-4879-9937-3ED0700544B9}" type="sibTrans" cxnId="{176F8800-18DE-4940-905F-E798308C5BDA}">
      <dgm:prSet/>
      <dgm:spPr/>
      <dgm:t>
        <a:bodyPr/>
        <a:lstStyle/>
        <a:p>
          <a:endParaRPr lang="en-US"/>
        </a:p>
      </dgm:t>
    </dgm:pt>
    <dgm:pt modelId="{992489F6-706A-42DE-9A55-425C3A27333A}">
      <dgm:prSet phldrT="[Text]"/>
      <dgm:spPr/>
      <dgm:t>
        <a:bodyPr/>
        <a:lstStyle/>
        <a:p>
          <a:r>
            <a:rPr lang="en-US" dirty="0" smtClean="0"/>
            <a:t>Red</a:t>
          </a:r>
          <a:endParaRPr lang="en-US" dirty="0"/>
        </a:p>
      </dgm:t>
    </dgm:pt>
    <dgm:pt modelId="{B46CDB74-6256-485F-890F-68C0259C0E57}" type="parTrans" cxnId="{7EA672A9-0D92-4B02-8E3C-AE0662A6C38B}">
      <dgm:prSet/>
      <dgm:spPr/>
      <dgm:t>
        <a:bodyPr/>
        <a:lstStyle/>
        <a:p>
          <a:endParaRPr lang="en-US"/>
        </a:p>
      </dgm:t>
    </dgm:pt>
    <dgm:pt modelId="{31326537-95D5-4C76-B22A-DEF6C2D2218F}" type="sibTrans" cxnId="{7EA672A9-0D92-4B02-8E3C-AE0662A6C38B}">
      <dgm:prSet/>
      <dgm:spPr/>
      <dgm:t>
        <a:bodyPr/>
        <a:lstStyle/>
        <a:p>
          <a:endParaRPr lang="en-US"/>
        </a:p>
      </dgm:t>
    </dgm:pt>
    <dgm:pt modelId="{B1EAB300-B75C-484D-A9BA-4F2A2CDCABE8}" type="pres">
      <dgm:prSet presAssocID="{E0FC3190-2E0B-4F32-AA36-D2AAFEFC6EC6}" presName="linear" presStyleCnt="0">
        <dgm:presLayoutVars>
          <dgm:dir/>
          <dgm:animLvl val="lvl"/>
          <dgm:resizeHandles val="exact"/>
        </dgm:presLayoutVars>
      </dgm:prSet>
      <dgm:spPr/>
    </dgm:pt>
    <dgm:pt modelId="{7531A997-49AC-4F45-9B89-587E31C1E7C6}" type="pres">
      <dgm:prSet presAssocID="{DFD77116-48EC-48BC-8091-499D0B977EAF}" presName="parentLin" presStyleCnt="0"/>
      <dgm:spPr/>
    </dgm:pt>
    <dgm:pt modelId="{1A34FEF5-7FAF-4326-B650-5FABB8BE35FF}" type="pres">
      <dgm:prSet presAssocID="{DFD77116-48EC-48BC-8091-499D0B977EAF}" presName="parentLeftMargin" presStyleLbl="node1" presStyleIdx="0" presStyleCnt="3"/>
      <dgm:spPr/>
    </dgm:pt>
    <dgm:pt modelId="{153E2994-FA5A-4B5C-8A3E-F252E4270192}" type="pres">
      <dgm:prSet presAssocID="{DFD77116-48EC-48BC-8091-499D0B977EA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766DF1-1CD8-4CA9-8707-53242C7A2315}" type="pres">
      <dgm:prSet presAssocID="{DFD77116-48EC-48BC-8091-499D0B977EAF}" presName="negativeSpace" presStyleCnt="0"/>
      <dgm:spPr/>
    </dgm:pt>
    <dgm:pt modelId="{BAF18FEA-FA89-46E2-8445-1E536B660E51}" type="pres">
      <dgm:prSet presAssocID="{DFD77116-48EC-48BC-8091-499D0B977EAF}" presName="childText" presStyleLbl="conFgAcc1" presStyleIdx="0" presStyleCnt="3">
        <dgm:presLayoutVars>
          <dgm:bulletEnabled val="1"/>
        </dgm:presLayoutVars>
      </dgm:prSet>
      <dgm:spPr/>
    </dgm:pt>
    <dgm:pt modelId="{7A4B75F7-7DEA-49DB-994F-4E72295723B3}" type="pres">
      <dgm:prSet presAssocID="{BD42C813-6494-47DD-A496-143773DBD4B0}" presName="spaceBetweenRectangles" presStyleCnt="0"/>
      <dgm:spPr/>
    </dgm:pt>
    <dgm:pt modelId="{7F40B3C9-1BE1-4F97-8E0B-ABC9B1B5A970}" type="pres">
      <dgm:prSet presAssocID="{BF4BB4E9-F336-49EA-BF53-4E276018FF17}" presName="parentLin" presStyleCnt="0"/>
      <dgm:spPr/>
    </dgm:pt>
    <dgm:pt modelId="{24847457-3EEE-4126-86F1-199DBA471F2E}" type="pres">
      <dgm:prSet presAssocID="{BF4BB4E9-F336-49EA-BF53-4E276018FF17}" presName="parentLeftMargin" presStyleLbl="node1" presStyleIdx="0" presStyleCnt="3"/>
      <dgm:spPr/>
    </dgm:pt>
    <dgm:pt modelId="{DA5E748E-EFA1-4F9E-B98F-5F64CD6F7FA0}" type="pres">
      <dgm:prSet presAssocID="{BF4BB4E9-F336-49EA-BF53-4E276018FF1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2F07A-BD50-4A91-8743-90600CE99106}" type="pres">
      <dgm:prSet presAssocID="{BF4BB4E9-F336-49EA-BF53-4E276018FF17}" presName="negativeSpace" presStyleCnt="0"/>
      <dgm:spPr/>
    </dgm:pt>
    <dgm:pt modelId="{3779F882-619B-407D-83C4-5B5ECDAE07BB}" type="pres">
      <dgm:prSet presAssocID="{BF4BB4E9-F336-49EA-BF53-4E276018FF17}" presName="childText" presStyleLbl="conFgAcc1" presStyleIdx="1" presStyleCnt="3">
        <dgm:presLayoutVars>
          <dgm:bulletEnabled val="1"/>
        </dgm:presLayoutVars>
      </dgm:prSet>
      <dgm:spPr/>
    </dgm:pt>
    <dgm:pt modelId="{963AA1B9-5401-4631-99F9-868D9270B85B}" type="pres">
      <dgm:prSet presAssocID="{02F01C1F-30C3-4C28-A4DC-0290280507EE}" presName="spaceBetweenRectangles" presStyleCnt="0"/>
      <dgm:spPr/>
    </dgm:pt>
    <dgm:pt modelId="{25447FA8-9DD1-4D14-92A3-D31EFC94F212}" type="pres">
      <dgm:prSet presAssocID="{98D5416B-2003-4B1D-862C-8D504A95CFEA}" presName="parentLin" presStyleCnt="0"/>
      <dgm:spPr/>
    </dgm:pt>
    <dgm:pt modelId="{834865B9-968A-4335-BA57-4A7DE3801FDC}" type="pres">
      <dgm:prSet presAssocID="{98D5416B-2003-4B1D-862C-8D504A95CFEA}" presName="parentLeftMargin" presStyleLbl="node1" presStyleIdx="1" presStyleCnt="3"/>
      <dgm:spPr/>
    </dgm:pt>
    <dgm:pt modelId="{DD8AF830-5C54-421A-AB64-A180F2822A80}" type="pres">
      <dgm:prSet presAssocID="{98D5416B-2003-4B1D-862C-8D504A95CF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3204E-826B-4CD7-9E6C-07AFF423754D}" type="pres">
      <dgm:prSet presAssocID="{98D5416B-2003-4B1D-862C-8D504A95CFEA}" presName="negativeSpace" presStyleCnt="0"/>
      <dgm:spPr/>
    </dgm:pt>
    <dgm:pt modelId="{F936993C-99F6-415F-AA1B-9CF49DDEB5E6}" type="pres">
      <dgm:prSet presAssocID="{98D5416B-2003-4B1D-862C-8D504A95CFE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D543354-AECA-4CA6-B2B5-DEAE2B0D6757}" srcId="{E0FC3190-2E0B-4F32-AA36-D2AAFEFC6EC6}" destId="{DFD77116-48EC-48BC-8091-499D0B977EAF}" srcOrd="0" destOrd="0" parTransId="{A5EA2CED-792F-4921-BBD6-B3B6D51512F5}" sibTransId="{BD42C813-6494-47DD-A496-143773DBD4B0}"/>
    <dgm:cxn modelId="{CB05ED09-9787-4095-8CC0-20836004541D}" type="presOf" srcId="{DFD77116-48EC-48BC-8091-499D0B977EAF}" destId="{1A34FEF5-7FAF-4326-B650-5FABB8BE35FF}" srcOrd="0" destOrd="0" presId="urn:microsoft.com/office/officeart/2005/8/layout/list1"/>
    <dgm:cxn modelId="{176F8800-18DE-4940-905F-E798308C5BDA}" srcId="{98D5416B-2003-4B1D-862C-8D504A95CFEA}" destId="{C7594484-C2A8-43F8-80D0-8C2B2FF528F3}" srcOrd="0" destOrd="0" parTransId="{8248FB3E-174B-4AB7-AE3E-5BECE1D75AFE}" sibTransId="{F440E5B9-995F-4879-9937-3ED0700544B9}"/>
    <dgm:cxn modelId="{33E5DF6B-AEB5-4008-B7BF-B0D4413AB054}" type="presOf" srcId="{BF4BB4E9-F336-49EA-BF53-4E276018FF17}" destId="{DA5E748E-EFA1-4F9E-B98F-5F64CD6F7FA0}" srcOrd="1" destOrd="0" presId="urn:microsoft.com/office/officeart/2005/8/layout/list1"/>
    <dgm:cxn modelId="{24E9E410-3F5F-4A5C-91D1-1156EBEFD2A1}" type="presOf" srcId="{98D5416B-2003-4B1D-862C-8D504A95CFEA}" destId="{DD8AF830-5C54-421A-AB64-A180F2822A80}" srcOrd="1" destOrd="0" presId="urn:microsoft.com/office/officeart/2005/8/layout/list1"/>
    <dgm:cxn modelId="{F742B294-178E-4FA8-8442-8CD12D58849B}" type="presOf" srcId="{98D5416B-2003-4B1D-862C-8D504A95CFEA}" destId="{834865B9-968A-4335-BA57-4A7DE3801FDC}" srcOrd="0" destOrd="0" presId="urn:microsoft.com/office/officeart/2005/8/layout/list1"/>
    <dgm:cxn modelId="{041FC260-A8C6-4DCC-B8F4-5D189751AA46}" srcId="{E0FC3190-2E0B-4F32-AA36-D2AAFEFC6EC6}" destId="{98D5416B-2003-4B1D-862C-8D504A95CFEA}" srcOrd="2" destOrd="0" parTransId="{5CE007E5-1742-4CCB-89E8-2C578FC4247A}" sibTransId="{F6288F2A-D02E-490A-9C9A-38469F1AD370}"/>
    <dgm:cxn modelId="{14A2744F-409D-4526-9465-FD85F84A0525}" type="presOf" srcId="{C7594484-C2A8-43F8-80D0-8C2B2FF528F3}" destId="{F936993C-99F6-415F-AA1B-9CF49DDEB5E6}" srcOrd="0" destOrd="0" presId="urn:microsoft.com/office/officeart/2005/8/layout/list1"/>
    <dgm:cxn modelId="{C6E659EC-14A5-4D8E-8696-59BDBD9C784F}" type="presOf" srcId="{992489F6-706A-42DE-9A55-425C3A27333A}" destId="{F936993C-99F6-415F-AA1B-9CF49DDEB5E6}" srcOrd="0" destOrd="1" presId="urn:microsoft.com/office/officeart/2005/8/layout/list1"/>
    <dgm:cxn modelId="{27C08BF7-6DB6-418B-B7F8-833A68266848}" type="presOf" srcId="{E0FC3190-2E0B-4F32-AA36-D2AAFEFC6EC6}" destId="{B1EAB300-B75C-484D-A9BA-4F2A2CDCABE8}" srcOrd="0" destOrd="0" presId="urn:microsoft.com/office/officeart/2005/8/layout/list1"/>
    <dgm:cxn modelId="{95F52F86-08AD-4334-9192-6E535D574434}" type="presOf" srcId="{BF4BB4E9-F336-49EA-BF53-4E276018FF17}" destId="{24847457-3EEE-4126-86F1-199DBA471F2E}" srcOrd="0" destOrd="0" presId="urn:microsoft.com/office/officeart/2005/8/layout/list1"/>
    <dgm:cxn modelId="{331BDB74-8F0F-4468-B222-D223F8C51B18}" type="presOf" srcId="{DFD77116-48EC-48BC-8091-499D0B977EAF}" destId="{153E2994-FA5A-4B5C-8A3E-F252E4270192}" srcOrd="1" destOrd="0" presId="urn:microsoft.com/office/officeart/2005/8/layout/list1"/>
    <dgm:cxn modelId="{7EA672A9-0D92-4B02-8E3C-AE0662A6C38B}" srcId="{98D5416B-2003-4B1D-862C-8D504A95CFEA}" destId="{992489F6-706A-42DE-9A55-425C3A27333A}" srcOrd="1" destOrd="0" parTransId="{B46CDB74-6256-485F-890F-68C0259C0E57}" sibTransId="{31326537-95D5-4C76-B22A-DEF6C2D2218F}"/>
    <dgm:cxn modelId="{D2FAFD45-7C0F-4B3C-ACA2-B444B0ED8B56}" srcId="{E0FC3190-2E0B-4F32-AA36-D2AAFEFC6EC6}" destId="{BF4BB4E9-F336-49EA-BF53-4E276018FF17}" srcOrd="1" destOrd="0" parTransId="{E778B665-FA2D-4150-B535-A0AC1A229AE8}" sibTransId="{02F01C1F-30C3-4C28-A4DC-0290280507EE}"/>
    <dgm:cxn modelId="{F768CF7A-1869-4793-B319-C9A89D1B7481}" type="presParOf" srcId="{B1EAB300-B75C-484D-A9BA-4F2A2CDCABE8}" destId="{7531A997-49AC-4F45-9B89-587E31C1E7C6}" srcOrd="0" destOrd="0" presId="urn:microsoft.com/office/officeart/2005/8/layout/list1"/>
    <dgm:cxn modelId="{F39F84AA-CB4F-49C7-81C2-8873B3FB6C68}" type="presParOf" srcId="{7531A997-49AC-4F45-9B89-587E31C1E7C6}" destId="{1A34FEF5-7FAF-4326-B650-5FABB8BE35FF}" srcOrd="0" destOrd="0" presId="urn:microsoft.com/office/officeart/2005/8/layout/list1"/>
    <dgm:cxn modelId="{840DA7B8-88BF-4D7B-B085-4C13A3A8868F}" type="presParOf" srcId="{7531A997-49AC-4F45-9B89-587E31C1E7C6}" destId="{153E2994-FA5A-4B5C-8A3E-F252E4270192}" srcOrd="1" destOrd="0" presId="urn:microsoft.com/office/officeart/2005/8/layout/list1"/>
    <dgm:cxn modelId="{A7AEF8FC-247C-4E26-B64D-651817CC5177}" type="presParOf" srcId="{B1EAB300-B75C-484D-A9BA-4F2A2CDCABE8}" destId="{9A766DF1-1CD8-4CA9-8707-53242C7A2315}" srcOrd="1" destOrd="0" presId="urn:microsoft.com/office/officeart/2005/8/layout/list1"/>
    <dgm:cxn modelId="{0AE745C3-EB5F-4E4E-B05B-A86ECF393B9F}" type="presParOf" srcId="{B1EAB300-B75C-484D-A9BA-4F2A2CDCABE8}" destId="{BAF18FEA-FA89-46E2-8445-1E536B660E51}" srcOrd="2" destOrd="0" presId="urn:microsoft.com/office/officeart/2005/8/layout/list1"/>
    <dgm:cxn modelId="{A5EC3383-B8DE-4056-A77A-51AC1F6D0F47}" type="presParOf" srcId="{B1EAB300-B75C-484D-A9BA-4F2A2CDCABE8}" destId="{7A4B75F7-7DEA-49DB-994F-4E72295723B3}" srcOrd="3" destOrd="0" presId="urn:microsoft.com/office/officeart/2005/8/layout/list1"/>
    <dgm:cxn modelId="{C2C3FA27-757F-4F4C-9CE6-9B15EF217950}" type="presParOf" srcId="{B1EAB300-B75C-484D-A9BA-4F2A2CDCABE8}" destId="{7F40B3C9-1BE1-4F97-8E0B-ABC9B1B5A970}" srcOrd="4" destOrd="0" presId="urn:microsoft.com/office/officeart/2005/8/layout/list1"/>
    <dgm:cxn modelId="{E6D5D733-33C5-4A43-B07E-C0FF15E5E052}" type="presParOf" srcId="{7F40B3C9-1BE1-4F97-8E0B-ABC9B1B5A970}" destId="{24847457-3EEE-4126-86F1-199DBA471F2E}" srcOrd="0" destOrd="0" presId="urn:microsoft.com/office/officeart/2005/8/layout/list1"/>
    <dgm:cxn modelId="{9FA5235B-B233-403D-A109-BBF6D6084B09}" type="presParOf" srcId="{7F40B3C9-1BE1-4F97-8E0B-ABC9B1B5A970}" destId="{DA5E748E-EFA1-4F9E-B98F-5F64CD6F7FA0}" srcOrd="1" destOrd="0" presId="urn:microsoft.com/office/officeart/2005/8/layout/list1"/>
    <dgm:cxn modelId="{5488D441-6BC6-426E-9B95-697A708160CA}" type="presParOf" srcId="{B1EAB300-B75C-484D-A9BA-4F2A2CDCABE8}" destId="{C192F07A-BD50-4A91-8743-90600CE99106}" srcOrd="5" destOrd="0" presId="urn:microsoft.com/office/officeart/2005/8/layout/list1"/>
    <dgm:cxn modelId="{7CA991A9-153B-4D58-8CE1-AAE82DF45B2A}" type="presParOf" srcId="{B1EAB300-B75C-484D-A9BA-4F2A2CDCABE8}" destId="{3779F882-619B-407D-83C4-5B5ECDAE07BB}" srcOrd="6" destOrd="0" presId="urn:microsoft.com/office/officeart/2005/8/layout/list1"/>
    <dgm:cxn modelId="{EB539433-0F47-473D-A463-4C3D9EBB8539}" type="presParOf" srcId="{B1EAB300-B75C-484D-A9BA-4F2A2CDCABE8}" destId="{963AA1B9-5401-4631-99F9-868D9270B85B}" srcOrd="7" destOrd="0" presId="urn:microsoft.com/office/officeart/2005/8/layout/list1"/>
    <dgm:cxn modelId="{843E81FC-685F-4CA3-9E2E-4F2A3B29D87D}" type="presParOf" srcId="{B1EAB300-B75C-484D-A9BA-4F2A2CDCABE8}" destId="{25447FA8-9DD1-4D14-92A3-D31EFC94F212}" srcOrd="8" destOrd="0" presId="urn:microsoft.com/office/officeart/2005/8/layout/list1"/>
    <dgm:cxn modelId="{FFCE654C-B78B-447B-A150-597F688DEFC2}" type="presParOf" srcId="{25447FA8-9DD1-4D14-92A3-D31EFC94F212}" destId="{834865B9-968A-4335-BA57-4A7DE3801FDC}" srcOrd="0" destOrd="0" presId="urn:microsoft.com/office/officeart/2005/8/layout/list1"/>
    <dgm:cxn modelId="{8694BEBB-E4E1-4A7D-80B1-B2803084060D}" type="presParOf" srcId="{25447FA8-9DD1-4D14-92A3-D31EFC94F212}" destId="{DD8AF830-5C54-421A-AB64-A180F2822A80}" srcOrd="1" destOrd="0" presId="urn:microsoft.com/office/officeart/2005/8/layout/list1"/>
    <dgm:cxn modelId="{A1BD368F-61CA-41A5-BFCC-98F7494B644D}" type="presParOf" srcId="{B1EAB300-B75C-484D-A9BA-4F2A2CDCABE8}" destId="{8FB3204E-826B-4CD7-9E6C-07AFF423754D}" srcOrd="9" destOrd="0" presId="urn:microsoft.com/office/officeart/2005/8/layout/list1"/>
    <dgm:cxn modelId="{F76C7878-9113-4EF0-881A-6048C76130AD}" type="presParOf" srcId="{B1EAB300-B75C-484D-A9BA-4F2A2CDCABE8}" destId="{F936993C-99F6-415F-AA1B-9CF49DDEB5E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A6278E-E851-4E72-907C-1980DCA31F39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9B5A1D-1E99-4D7A-9FFF-57AF11F7AE8A}">
      <dgm:prSet phldrT="[Text]"/>
      <dgm:spPr/>
      <dgm:t>
        <a:bodyPr/>
        <a:lstStyle/>
        <a:p>
          <a:r>
            <a:rPr lang="en-US" dirty="0" smtClean="0"/>
            <a:t>Why do we see colored after-images after wearing the glasses for a while?</a:t>
          </a:r>
          <a:endParaRPr lang="en-US" dirty="0"/>
        </a:p>
      </dgm:t>
    </dgm:pt>
    <dgm:pt modelId="{91B059BE-2079-4B69-8936-14DE9CF5C12D}" type="parTrans" cxnId="{72970AFF-9FF3-472F-89E8-072649E5A9E4}">
      <dgm:prSet/>
      <dgm:spPr/>
      <dgm:t>
        <a:bodyPr/>
        <a:lstStyle/>
        <a:p>
          <a:endParaRPr lang="en-US"/>
        </a:p>
      </dgm:t>
    </dgm:pt>
    <dgm:pt modelId="{85F721A1-CAC0-4E45-A4AF-50EC3B46AD92}" type="sibTrans" cxnId="{72970AFF-9FF3-472F-89E8-072649E5A9E4}">
      <dgm:prSet/>
      <dgm:spPr/>
      <dgm:t>
        <a:bodyPr/>
        <a:lstStyle/>
        <a:p>
          <a:endParaRPr lang="en-US"/>
        </a:p>
      </dgm:t>
    </dgm:pt>
    <dgm:pt modelId="{5DF883DD-D5E1-4188-A197-F8863E633D15}">
      <dgm:prSet/>
      <dgm:spPr/>
      <dgm:t>
        <a:bodyPr/>
        <a:lstStyle/>
        <a:p>
          <a:r>
            <a:rPr lang="en-US" dirty="0" smtClean="0"/>
            <a:t>Why does the red filter work so much better than the blue filter?</a:t>
          </a:r>
          <a:endParaRPr lang="en-US" dirty="0" smtClean="0"/>
        </a:p>
      </dgm:t>
    </dgm:pt>
    <dgm:pt modelId="{6D8B0008-A8B9-4C5C-81C6-6493068147E5}" type="parTrans" cxnId="{F37D6433-3A17-47FA-96A9-E55879C4ACC9}">
      <dgm:prSet/>
      <dgm:spPr/>
      <dgm:t>
        <a:bodyPr/>
        <a:lstStyle/>
        <a:p>
          <a:endParaRPr lang="en-US"/>
        </a:p>
      </dgm:t>
    </dgm:pt>
    <dgm:pt modelId="{9816990F-99FA-431B-A10D-2F38EC0DF889}" type="sibTrans" cxnId="{F37D6433-3A17-47FA-96A9-E55879C4ACC9}">
      <dgm:prSet/>
      <dgm:spPr/>
      <dgm:t>
        <a:bodyPr/>
        <a:lstStyle/>
        <a:p>
          <a:endParaRPr lang="en-US"/>
        </a:p>
      </dgm:t>
    </dgm:pt>
    <dgm:pt modelId="{448ECE81-E791-4372-B62E-D777A28AF57D}">
      <dgm:prSet/>
      <dgm:spPr/>
      <dgm:t>
        <a:bodyPr/>
        <a:lstStyle/>
        <a:p>
          <a:r>
            <a:rPr lang="en-US" dirty="0" smtClean="0"/>
            <a:t>How do 3D glasses in the movie theaters work?</a:t>
          </a:r>
          <a:endParaRPr lang="en-US" dirty="0" smtClean="0"/>
        </a:p>
      </dgm:t>
    </dgm:pt>
    <dgm:pt modelId="{455A301F-063E-4887-9166-F3BB809A1ECF}" type="parTrans" cxnId="{FD1B2C2A-C591-4264-A84F-48B091141D95}">
      <dgm:prSet/>
      <dgm:spPr/>
      <dgm:t>
        <a:bodyPr/>
        <a:lstStyle/>
        <a:p>
          <a:endParaRPr lang="en-US"/>
        </a:p>
      </dgm:t>
    </dgm:pt>
    <dgm:pt modelId="{7D2BE121-882A-43EF-8328-741914F0D931}" type="sibTrans" cxnId="{FD1B2C2A-C591-4264-A84F-48B091141D95}">
      <dgm:prSet/>
      <dgm:spPr/>
      <dgm:t>
        <a:bodyPr/>
        <a:lstStyle/>
        <a:p>
          <a:endParaRPr lang="en-US"/>
        </a:p>
      </dgm:t>
    </dgm:pt>
    <dgm:pt modelId="{D00D1420-08AC-4E6C-9686-9789A186761D}">
      <dgm:prSet/>
      <dgm:spPr/>
      <dgm:t>
        <a:bodyPr/>
        <a:lstStyle/>
        <a:p>
          <a:r>
            <a:rPr lang="en-US" dirty="0" smtClean="0"/>
            <a:t>What are the advantages of using polarized light?</a:t>
          </a:r>
          <a:endParaRPr lang="en-US" dirty="0" smtClean="0"/>
        </a:p>
      </dgm:t>
    </dgm:pt>
    <dgm:pt modelId="{83E5F379-5076-4681-B2ED-DBC93BA1282B}" type="parTrans" cxnId="{0F2A6636-EAF1-4676-B225-4FC9B8710FD5}">
      <dgm:prSet/>
      <dgm:spPr/>
      <dgm:t>
        <a:bodyPr/>
        <a:lstStyle/>
        <a:p>
          <a:endParaRPr lang="en-US"/>
        </a:p>
      </dgm:t>
    </dgm:pt>
    <dgm:pt modelId="{F7ED39CD-21F2-45D4-8657-B4394A64D990}" type="sibTrans" cxnId="{0F2A6636-EAF1-4676-B225-4FC9B8710FD5}">
      <dgm:prSet/>
      <dgm:spPr/>
      <dgm:t>
        <a:bodyPr/>
        <a:lstStyle/>
        <a:p>
          <a:endParaRPr lang="en-US"/>
        </a:p>
      </dgm:t>
    </dgm:pt>
    <dgm:pt modelId="{268BDD02-9E10-4198-A5B9-A9DB33F8F5F5}" type="pres">
      <dgm:prSet presAssocID="{CBA6278E-E851-4E72-907C-1980DCA31F3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3456C17-586F-475F-9F22-D8A8B9854F8F}" type="pres">
      <dgm:prSet presAssocID="{759B5A1D-1E99-4D7A-9FFF-57AF11F7AE8A}" presName="circle1" presStyleLbl="node1" presStyleIdx="0" presStyleCnt="4"/>
      <dgm:spPr/>
    </dgm:pt>
    <dgm:pt modelId="{526221BB-6137-472E-B32E-B1A507B1A786}" type="pres">
      <dgm:prSet presAssocID="{759B5A1D-1E99-4D7A-9FFF-57AF11F7AE8A}" presName="space" presStyleCnt="0"/>
      <dgm:spPr/>
    </dgm:pt>
    <dgm:pt modelId="{91303C2B-D300-427F-A750-DADF8A54FEEB}" type="pres">
      <dgm:prSet presAssocID="{759B5A1D-1E99-4D7A-9FFF-57AF11F7AE8A}" presName="rect1" presStyleLbl="alignAcc1" presStyleIdx="0" presStyleCnt="4"/>
      <dgm:spPr/>
    </dgm:pt>
    <dgm:pt modelId="{B09388D8-3E15-4A0F-8EB7-19B67AC5CB79}" type="pres">
      <dgm:prSet presAssocID="{5DF883DD-D5E1-4188-A197-F8863E633D15}" presName="vertSpace2" presStyleLbl="node1" presStyleIdx="0" presStyleCnt="4"/>
      <dgm:spPr/>
    </dgm:pt>
    <dgm:pt modelId="{A1037BA1-40F6-4B2A-8304-E0BA56714116}" type="pres">
      <dgm:prSet presAssocID="{5DF883DD-D5E1-4188-A197-F8863E633D15}" presName="circle2" presStyleLbl="node1" presStyleIdx="1" presStyleCnt="4"/>
      <dgm:spPr/>
    </dgm:pt>
    <dgm:pt modelId="{84F9A6D3-0F6E-42BB-AE15-EAEA7236B4DE}" type="pres">
      <dgm:prSet presAssocID="{5DF883DD-D5E1-4188-A197-F8863E633D15}" presName="rect2" presStyleLbl="alignAcc1" presStyleIdx="1" presStyleCnt="4"/>
      <dgm:spPr/>
    </dgm:pt>
    <dgm:pt modelId="{E296D271-46E0-4F78-8D59-DC4473CD1750}" type="pres">
      <dgm:prSet presAssocID="{448ECE81-E791-4372-B62E-D777A28AF57D}" presName="vertSpace3" presStyleLbl="node1" presStyleIdx="1" presStyleCnt="4"/>
      <dgm:spPr/>
    </dgm:pt>
    <dgm:pt modelId="{09B56BF7-2DC7-4A03-A6CC-1388EA7DADEA}" type="pres">
      <dgm:prSet presAssocID="{448ECE81-E791-4372-B62E-D777A28AF57D}" presName="circle3" presStyleLbl="node1" presStyleIdx="2" presStyleCnt="4"/>
      <dgm:spPr/>
    </dgm:pt>
    <dgm:pt modelId="{43EBF04C-6502-4376-B15C-BE93CCDEECF0}" type="pres">
      <dgm:prSet presAssocID="{448ECE81-E791-4372-B62E-D777A28AF57D}" presName="rect3" presStyleLbl="alignAcc1" presStyleIdx="2" presStyleCnt="4"/>
      <dgm:spPr/>
      <dgm:t>
        <a:bodyPr/>
        <a:lstStyle/>
        <a:p>
          <a:endParaRPr lang="en-US"/>
        </a:p>
      </dgm:t>
    </dgm:pt>
    <dgm:pt modelId="{9EBDE48C-ABF1-484A-A5A8-D3AEB2DC5E47}" type="pres">
      <dgm:prSet presAssocID="{D00D1420-08AC-4E6C-9686-9789A186761D}" presName="vertSpace4" presStyleLbl="node1" presStyleIdx="2" presStyleCnt="4"/>
      <dgm:spPr/>
    </dgm:pt>
    <dgm:pt modelId="{4ECB4177-23DA-48BA-AAE9-E83157BB24BA}" type="pres">
      <dgm:prSet presAssocID="{D00D1420-08AC-4E6C-9686-9789A186761D}" presName="circle4" presStyleLbl="node1" presStyleIdx="3" presStyleCnt="4"/>
      <dgm:spPr/>
    </dgm:pt>
    <dgm:pt modelId="{A57FB6FB-E5EE-4932-941E-C30CB897DF9E}" type="pres">
      <dgm:prSet presAssocID="{D00D1420-08AC-4E6C-9686-9789A186761D}" presName="rect4" presStyleLbl="alignAcc1" presStyleIdx="3" presStyleCnt="4"/>
      <dgm:spPr/>
      <dgm:t>
        <a:bodyPr/>
        <a:lstStyle/>
        <a:p>
          <a:endParaRPr lang="en-US"/>
        </a:p>
      </dgm:t>
    </dgm:pt>
    <dgm:pt modelId="{05EEB8D4-308D-4CFB-BC00-8DC2EA9EB99A}" type="pres">
      <dgm:prSet presAssocID="{759B5A1D-1E99-4D7A-9FFF-57AF11F7AE8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E7C689EF-026E-42F1-A98D-F786DA84B918}" type="pres">
      <dgm:prSet presAssocID="{5DF883DD-D5E1-4188-A197-F8863E633D15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1ACC0F45-2C13-4FAA-9D4D-FD84673C7598}" type="pres">
      <dgm:prSet presAssocID="{448ECE81-E791-4372-B62E-D777A28AF57D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BD6C3-7F70-46FD-B9ED-213F43A20407}" type="pres">
      <dgm:prSet presAssocID="{D00D1420-08AC-4E6C-9686-9789A186761D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2A6636-EAF1-4676-B225-4FC9B8710FD5}" srcId="{CBA6278E-E851-4E72-907C-1980DCA31F39}" destId="{D00D1420-08AC-4E6C-9686-9789A186761D}" srcOrd="3" destOrd="0" parTransId="{83E5F379-5076-4681-B2ED-DBC93BA1282B}" sibTransId="{F7ED39CD-21F2-45D4-8657-B4394A64D990}"/>
    <dgm:cxn modelId="{FD1B2C2A-C591-4264-A84F-48B091141D95}" srcId="{CBA6278E-E851-4E72-907C-1980DCA31F39}" destId="{448ECE81-E791-4372-B62E-D777A28AF57D}" srcOrd="2" destOrd="0" parTransId="{455A301F-063E-4887-9166-F3BB809A1ECF}" sibTransId="{7D2BE121-882A-43EF-8328-741914F0D931}"/>
    <dgm:cxn modelId="{8BD33409-53E3-4834-BB41-F619311A5469}" type="presOf" srcId="{448ECE81-E791-4372-B62E-D777A28AF57D}" destId="{43EBF04C-6502-4376-B15C-BE93CCDEECF0}" srcOrd="0" destOrd="0" presId="urn:microsoft.com/office/officeart/2005/8/layout/target3"/>
    <dgm:cxn modelId="{7A132220-396C-452B-9E9C-C7465DE29449}" type="presOf" srcId="{CBA6278E-E851-4E72-907C-1980DCA31F39}" destId="{268BDD02-9E10-4198-A5B9-A9DB33F8F5F5}" srcOrd="0" destOrd="0" presId="urn:microsoft.com/office/officeart/2005/8/layout/target3"/>
    <dgm:cxn modelId="{F37D6433-3A17-47FA-96A9-E55879C4ACC9}" srcId="{CBA6278E-E851-4E72-907C-1980DCA31F39}" destId="{5DF883DD-D5E1-4188-A197-F8863E633D15}" srcOrd="1" destOrd="0" parTransId="{6D8B0008-A8B9-4C5C-81C6-6493068147E5}" sibTransId="{9816990F-99FA-431B-A10D-2F38EC0DF889}"/>
    <dgm:cxn modelId="{04EF58D2-1A7C-4AE1-B05F-613C40ACB7B3}" type="presOf" srcId="{5DF883DD-D5E1-4188-A197-F8863E633D15}" destId="{84F9A6D3-0F6E-42BB-AE15-EAEA7236B4DE}" srcOrd="0" destOrd="0" presId="urn:microsoft.com/office/officeart/2005/8/layout/target3"/>
    <dgm:cxn modelId="{4456B466-0863-491C-BF69-F7A72D78D7AD}" type="presOf" srcId="{5DF883DD-D5E1-4188-A197-F8863E633D15}" destId="{E7C689EF-026E-42F1-A98D-F786DA84B918}" srcOrd="1" destOrd="0" presId="urn:microsoft.com/office/officeart/2005/8/layout/target3"/>
    <dgm:cxn modelId="{46DF7135-FD9C-43F2-8E9D-9EE5DB3E220E}" type="presOf" srcId="{759B5A1D-1E99-4D7A-9FFF-57AF11F7AE8A}" destId="{05EEB8D4-308D-4CFB-BC00-8DC2EA9EB99A}" srcOrd="1" destOrd="0" presId="urn:microsoft.com/office/officeart/2005/8/layout/target3"/>
    <dgm:cxn modelId="{1C086BD4-A0D1-4C4D-B731-0A94BB14051A}" type="presOf" srcId="{448ECE81-E791-4372-B62E-D777A28AF57D}" destId="{1ACC0F45-2C13-4FAA-9D4D-FD84673C7598}" srcOrd="1" destOrd="0" presId="urn:microsoft.com/office/officeart/2005/8/layout/target3"/>
    <dgm:cxn modelId="{913FD614-3C2D-41DA-B0F7-7DB71AF7A860}" type="presOf" srcId="{D00D1420-08AC-4E6C-9686-9789A186761D}" destId="{929BD6C3-7F70-46FD-B9ED-213F43A20407}" srcOrd="1" destOrd="0" presId="urn:microsoft.com/office/officeart/2005/8/layout/target3"/>
    <dgm:cxn modelId="{C33B91B8-2A98-4A76-AE69-7D01CD2D143C}" type="presOf" srcId="{D00D1420-08AC-4E6C-9686-9789A186761D}" destId="{A57FB6FB-E5EE-4932-941E-C30CB897DF9E}" srcOrd="0" destOrd="0" presId="urn:microsoft.com/office/officeart/2005/8/layout/target3"/>
    <dgm:cxn modelId="{8D744A4D-FC1C-41CD-9C15-D14840E7040A}" type="presOf" srcId="{759B5A1D-1E99-4D7A-9FFF-57AF11F7AE8A}" destId="{91303C2B-D300-427F-A750-DADF8A54FEEB}" srcOrd="0" destOrd="0" presId="urn:microsoft.com/office/officeart/2005/8/layout/target3"/>
    <dgm:cxn modelId="{72970AFF-9FF3-472F-89E8-072649E5A9E4}" srcId="{CBA6278E-E851-4E72-907C-1980DCA31F39}" destId="{759B5A1D-1E99-4D7A-9FFF-57AF11F7AE8A}" srcOrd="0" destOrd="0" parTransId="{91B059BE-2079-4B69-8936-14DE9CF5C12D}" sibTransId="{85F721A1-CAC0-4E45-A4AF-50EC3B46AD92}"/>
    <dgm:cxn modelId="{54C7169B-C8C3-40E9-8107-65F7990C00D6}" type="presParOf" srcId="{268BDD02-9E10-4198-A5B9-A9DB33F8F5F5}" destId="{A3456C17-586F-475F-9F22-D8A8B9854F8F}" srcOrd="0" destOrd="0" presId="urn:microsoft.com/office/officeart/2005/8/layout/target3"/>
    <dgm:cxn modelId="{013F0422-04B0-4795-B96D-887227EF3CF8}" type="presParOf" srcId="{268BDD02-9E10-4198-A5B9-A9DB33F8F5F5}" destId="{526221BB-6137-472E-B32E-B1A507B1A786}" srcOrd="1" destOrd="0" presId="urn:microsoft.com/office/officeart/2005/8/layout/target3"/>
    <dgm:cxn modelId="{7C8CAAD2-15F4-4CC3-A966-520051C03A0F}" type="presParOf" srcId="{268BDD02-9E10-4198-A5B9-A9DB33F8F5F5}" destId="{91303C2B-D300-427F-A750-DADF8A54FEEB}" srcOrd="2" destOrd="0" presId="urn:microsoft.com/office/officeart/2005/8/layout/target3"/>
    <dgm:cxn modelId="{BA410AE7-E8C4-4842-9BDF-4E101DDBE941}" type="presParOf" srcId="{268BDD02-9E10-4198-A5B9-A9DB33F8F5F5}" destId="{B09388D8-3E15-4A0F-8EB7-19B67AC5CB79}" srcOrd="3" destOrd="0" presId="urn:microsoft.com/office/officeart/2005/8/layout/target3"/>
    <dgm:cxn modelId="{EA802D31-412B-47C1-B2A4-8DFA0232EDD3}" type="presParOf" srcId="{268BDD02-9E10-4198-A5B9-A9DB33F8F5F5}" destId="{A1037BA1-40F6-4B2A-8304-E0BA56714116}" srcOrd="4" destOrd="0" presId="urn:microsoft.com/office/officeart/2005/8/layout/target3"/>
    <dgm:cxn modelId="{5BF3D8A3-DF1B-4EA7-88EB-E44380BC8219}" type="presParOf" srcId="{268BDD02-9E10-4198-A5B9-A9DB33F8F5F5}" destId="{84F9A6D3-0F6E-42BB-AE15-EAEA7236B4DE}" srcOrd="5" destOrd="0" presId="urn:microsoft.com/office/officeart/2005/8/layout/target3"/>
    <dgm:cxn modelId="{EC1DC8F1-696D-4CCE-AA46-2DC0A180576E}" type="presParOf" srcId="{268BDD02-9E10-4198-A5B9-A9DB33F8F5F5}" destId="{E296D271-46E0-4F78-8D59-DC4473CD1750}" srcOrd="6" destOrd="0" presId="urn:microsoft.com/office/officeart/2005/8/layout/target3"/>
    <dgm:cxn modelId="{23257384-C643-4FA3-BE79-9A9C996B899E}" type="presParOf" srcId="{268BDD02-9E10-4198-A5B9-A9DB33F8F5F5}" destId="{09B56BF7-2DC7-4A03-A6CC-1388EA7DADEA}" srcOrd="7" destOrd="0" presId="urn:microsoft.com/office/officeart/2005/8/layout/target3"/>
    <dgm:cxn modelId="{70F990CA-6234-4E65-8745-5CCA1511B028}" type="presParOf" srcId="{268BDD02-9E10-4198-A5B9-A9DB33F8F5F5}" destId="{43EBF04C-6502-4376-B15C-BE93CCDEECF0}" srcOrd="8" destOrd="0" presId="urn:microsoft.com/office/officeart/2005/8/layout/target3"/>
    <dgm:cxn modelId="{F4083009-929E-4FCB-9C27-FCA9F97C93AC}" type="presParOf" srcId="{268BDD02-9E10-4198-A5B9-A9DB33F8F5F5}" destId="{9EBDE48C-ABF1-484A-A5A8-D3AEB2DC5E47}" srcOrd="9" destOrd="0" presId="urn:microsoft.com/office/officeart/2005/8/layout/target3"/>
    <dgm:cxn modelId="{AFD54D14-4911-4CFD-8DC8-09B65D787FA3}" type="presParOf" srcId="{268BDD02-9E10-4198-A5B9-A9DB33F8F5F5}" destId="{4ECB4177-23DA-48BA-AAE9-E83157BB24BA}" srcOrd="10" destOrd="0" presId="urn:microsoft.com/office/officeart/2005/8/layout/target3"/>
    <dgm:cxn modelId="{53791AFD-E75C-4484-9B88-80622997ECA0}" type="presParOf" srcId="{268BDD02-9E10-4198-A5B9-A9DB33F8F5F5}" destId="{A57FB6FB-E5EE-4932-941E-C30CB897DF9E}" srcOrd="11" destOrd="0" presId="urn:microsoft.com/office/officeart/2005/8/layout/target3"/>
    <dgm:cxn modelId="{6DB804BC-C643-4EEC-B313-9BEF9A61F3CE}" type="presParOf" srcId="{268BDD02-9E10-4198-A5B9-A9DB33F8F5F5}" destId="{05EEB8D4-308D-4CFB-BC00-8DC2EA9EB99A}" srcOrd="12" destOrd="0" presId="urn:microsoft.com/office/officeart/2005/8/layout/target3"/>
    <dgm:cxn modelId="{BFC10D85-FB6A-47E0-9A38-092D2402C305}" type="presParOf" srcId="{268BDD02-9E10-4198-A5B9-A9DB33F8F5F5}" destId="{E7C689EF-026E-42F1-A98D-F786DA84B918}" srcOrd="13" destOrd="0" presId="urn:microsoft.com/office/officeart/2005/8/layout/target3"/>
    <dgm:cxn modelId="{C087E59B-D1EF-4A0E-AA0C-0DF620127EA6}" type="presParOf" srcId="{268BDD02-9E10-4198-A5B9-A9DB33F8F5F5}" destId="{1ACC0F45-2C13-4FAA-9D4D-FD84673C7598}" srcOrd="14" destOrd="0" presId="urn:microsoft.com/office/officeart/2005/8/layout/target3"/>
    <dgm:cxn modelId="{A5332662-10F4-4096-AD49-1C8B0168FEA3}" type="presParOf" srcId="{268BDD02-9E10-4198-A5B9-A9DB33F8F5F5}" destId="{929BD6C3-7F70-46FD-B9ED-213F43A20407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B166BA-6A0F-415B-9730-97B6A2AE228B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8AA6AC-ADDE-438E-8427-1AAF6C8F0AD8}">
      <dgm:prSet phldrT="[Text]"/>
      <dgm:spPr/>
      <dgm:t>
        <a:bodyPr/>
        <a:lstStyle/>
        <a:p>
          <a:r>
            <a:rPr lang="en-US" dirty="0" smtClean="0"/>
            <a:t>Colors</a:t>
          </a:r>
          <a:endParaRPr lang="en-US" dirty="0"/>
        </a:p>
      </dgm:t>
    </dgm:pt>
    <dgm:pt modelId="{2E8B2C69-985F-45F9-8088-D0B5A76F7040}" type="parTrans" cxnId="{1776E9A5-A1D5-419E-A217-F64BD7704036}">
      <dgm:prSet/>
      <dgm:spPr/>
      <dgm:t>
        <a:bodyPr/>
        <a:lstStyle/>
        <a:p>
          <a:endParaRPr lang="en-US"/>
        </a:p>
      </dgm:t>
    </dgm:pt>
    <dgm:pt modelId="{AFF8F49D-6B13-4F49-A4C4-D799A6BDBD36}" type="sibTrans" cxnId="{1776E9A5-A1D5-419E-A217-F64BD7704036}">
      <dgm:prSet/>
      <dgm:spPr/>
      <dgm:t>
        <a:bodyPr/>
        <a:lstStyle/>
        <a:p>
          <a:endParaRPr lang="en-US"/>
        </a:p>
      </dgm:t>
    </dgm:pt>
    <dgm:pt modelId="{706A3A03-0602-4412-8399-2AB1F9A11AC3}">
      <dgm:prSet/>
      <dgm:spPr/>
      <dgm:t>
        <a:bodyPr/>
        <a:lstStyle/>
        <a:p>
          <a:r>
            <a:rPr lang="en-US" dirty="0" smtClean="0"/>
            <a:t>Black and White</a:t>
          </a:r>
          <a:endParaRPr lang="en-US" dirty="0" smtClean="0"/>
        </a:p>
      </dgm:t>
    </dgm:pt>
    <dgm:pt modelId="{71431656-0776-436D-9252-781CED657642}" type="parTrans" cxnId="{AC681E52-EF18-4875-B6CC-E6E1EAE9CCAF}">
      <dgm:prSet/>
      <dgm:spPr/>
      <dgm:t>
        <a:bodyPr/>
        <a:lstStyle/>
        <a:p>
          <a:endParaRPr lang="en-US"/>
        </a:p>
      </dgm:t>
    </dgm:pt>
    <dgm:pt modelId="{C5E90854-10EB-4502-B134-E1D4B6E0F0C9}" type="sibTrans" cxnId="{AC681E52-EF18-4875-B6CC-E6E1EAE9CCAF}">
      <dgm:prSet/>
      <dgm:spPr/>
      <dgm:t>
        <a:bodyPr/>
        <a:lstStyle/>
        <a:p>
          <a:endParaRPr lang="en-US"/>
        </a:p>
      </dgm:t>
    </dgm:pt>
    <dgm:pt modelId="{9FA238BC-71F1-4F5A-9926-17B8E5D3E6E7}">
      <dgm:prSet/>
      <dgm:spPr/>
      <dgm:t>
        <a:bodyPr/>
        <a:lstStyle/>
        <a:p>
          <a:r>
            <a:rPr lang="en-US" dirty="0" smtClean="0"/>
            <a:t>Behavior of light through filters</a:t>
          </a:r>
          <a:endParaRPr lang="en-US" dirty="0" smtClean="0"/>
        </a:p>
      </dgm:t>
    </dgm:pt>
    <dgm:pt modelId="{8E46EABE-1B52-43CA-9B6B-278CFBA0606A}" type="parTrans" cxnId="{86324348-14F9-4EF0-90F1-18BEA845A847}">
      <dgm:prSet/>
      <dgm:spPr/>
      <dgm:t>
        <a:bodyPr/>
        <a:lstStyle/>
        <a:p>
          <a:endParaRPr lang="en-US"/>
        </a:p>
      </dgm:t>
    </dgm:pt>
    <dgm:pt modelId="{262B1AE7-FDEF-4202-999A-6F9E4AA0CC8B}" type="sibTrans" cxnId="{86324348-14F9-4EF0-90F1-18BEA845A847}">
      <dgm:prSet/>
      <dgm:spPr/>
      <dgm:t>
        <a:bodyPr/>
        <a:lstStyle/>
        <a:p>
          <a:endParaRPr lang="en-US"/>
        </a:p>
      </dgm:t>
    </dgm:pt>
    <dgm:pt modelId="{7473CFDE-7285-4E9B-B02D-0B7E8184193B}">
      <dgm:prSet/>
      <dgm:spPr/>
      <dgm:t>
        <a:bodyPr/>
        <a:lstStyle/>
        <a:p>
          <a:r>
            <a:rPr lang="en-US" smtClean="0"/>
            <a:t>Optics</a:t>
          </a:r>
          <a:endParaRPr lang="en-US" dirty="0" smtClean="0"/>
        </a:p>
      </dgm:t>
    </dgm:pt>
    <dgm:pt modelId="{E5B94898-5F96-4419-AB7E-5CBEF064C139}" type="parTrans" cxnId="{37475F7E-2032-4978-AA5A-4A9C297AE28E}">
      <dgm:prSet/>
      <dgm:spPr/>
      <dgm:t>
        <a:bodyPr/>
        <a:lstStyle/>
        <a:p>
          <a:endParaRPr lang="en-US"/>
        </a:p>
      </dgm:t>
    </dgm:pt>
    <dgm:pt modelId="{66F2903C-E2F6-4F22-B6B6-F784A4D9BE7D}" type="sibTrans" cxnId="{37475F7E-2032-4978-AA5A-4A9C297AE28E}">
      <dgm:prSet/>
      <dgm:spPr/>
      <dgm:t>
        <a:bodyPr/>
        <a:lstStyle/>
        <a:p>
          <a:endParaRPr lang="en-US"/>
        </a:p>
      </dgm:t>
    </dgm:pt>
    <dgm:pt modelId="{C3984DA3-86C7-41C5-93AE-C050510B5DA3}">
      <dgm:prSet/>
      <dgm:spPr/>
      <dgm:t>
        <a:bodyPr/>
        <a:lstStyle/>
        <a:p>
          <a:r>
            <a:rPr lang="en-US" dirty="0" smtClean="0"/>
            <a:t>“Real” and “virtual” images</a:t>
          </a:r>
          <a:endParaRPr lang="en-US" dirty="0" smtClean="0"/>
        </a:p>
      </dgm:t>
    </dgm:pt>
    <dgm:pt modelId="{8AD83105-21C5-432A-9E3E-28B84C696B3D}" type="parTrans" cxnId="{78A52406-46B7-498B-9F60-A3BB3EE45F30}">
      <dgm:prSet/>
      <dgm:spPr/>
      <dgm:t>
        <a:bodyPr/>
        <a:lstStyle/>
        <a:p>
          <a:endParaRPr lang="en-US"/>
        </a:p>
      </dgm:t>
    </dgm:pt>
    <dgm:pt modelId="{541D8BE9-1D1C-4B82-ADFA-9E6DA03A83CD}" type="sibTrans" cxnId="{78A52406-46B7-498B-9F60-A3BB3EE45F30}">
      <dgm:prSet/>
      <dgm:spPr/>
      <dgm:t>
        <a:bodyPr/>
        <a:lstStyle/>
        <a:p>
          <a:endParaRPr lang="en-US"/>
        </a:p>
      </dgm:t>
    </dgm:pt>
    <dgm:pt modelId="{9CB7D5C1-A686-4E2D-9DF9-272F0817C2BE}">
      <dgm:prSet/>
      <dgm:spPr/>
      <dgm:t>
        <a:bodyPr/>
        <a:lstStyle/>
        <a:p>
          <a:r>
            <a:rPr lang="en-US" dirty="0" smtClean="0"/>
            <a:t>Wavelengths of light</a:t>
          </a:r>
          <a:endParaRPr lang="en-US" dirty="0" smtClean="0"/>
        </a:p>
      </dgm:t>
    </dgm:pt>
    <dgm:pt modelId="{F8080814-91A4-4728-8235-E324DBD7B15B}" type="parTrans" cxnId="{E330D7CF-D01A-4A7A-A914-75CD4FD527F7}">
      <dgm:prSet/>
      <dgm:spPr/>
      <dgm:t>
        <a:bodyPr/>
        <a:lstStyle/>
        <a:p>
          <a:endParaRPr lang="en-US"/>
        </a:p>
      </dgm:t>
    </dgm:pt>
    <dgm:pt modelId="{DE2EE1B0-A5B2-4F44-BBBB-C25D5E9EAF9D}" type="sibTrans" cxnId="{E330D7CF-D01A-4A7A-A914-75CD4FD527F7}">
      <dgm:prSet/>
      <dgm:spPr/>
      <dgm:t>
        <a:bodyPr/>
        <a:lstStyle/>
        <a:p>
          <a:endParaRPr lang="en-US"/>
        </a:p>
      </dgm:t>
    </dgm:pt>
    <dgm:pt modelId="{87EF2ED6-9B33-469E-B127-3F545ADD745D}" type="pres">
      <dgm:prSet presAssocID="{3DB166BA-6A0F-415B-9730-97B6A2AE228B}" presName="linearFlow" presStyleCnt="0">
        <dgm:presLayoutVars>
          <dgm:dir/>
          <dgm:resizeHandles val="exact"/>
        </dgm:presLayoutVars>
      </dgm:prSet>
      <dgm:spPr/>
    </dgm:pt>
    <dgm:pt modelId="{521652C0-C221-4596-BA33-80F9DF19380D}" type="pres">
      <dgm:prSet presAssocID="{698AA6AC-ADDE-438E-8427-1AAF6C8F0AD8}" presName="composite" presStyleCnt="0"/>
      <dgm:spPr/>
    </dgm:pt>
    <dgm:pt modelId="{E16F57A3-B1DB-4E3C-940E-FE57329D85F0}" type="pres">
      <dgm:prSet presAssocID="{698AA6AC-ADDE-438E-8427-1AAF6C8F0AD8}" presName="imgShp" presStyleLbl="fgImgPlace1" presStyleIdx="0" presStyleCnt="2"/>
      <dgm:spPr/>
    </dgm:pt>
    <dgm:pt modelId="{B42EA3F1-72AA-4A4E-B8B7-D48F95F15D20}" type="pres">
      <dgm:prSet presAssocID="{698AA6AC-ADDE-438E-8427-1AAF6C8F0AD8}" presName="txShp" presStyleLbl="node1" presStyleIdx="0" presStyleCnt="2">
        <dgm:presLayoutVars>
          <dgm:bulletEnabled val="1"/>
        </dgm:presLayoutVars>
      </dgm:prSet>
      <dgm:spPr/>
    </dgm:pt>
    <dgm:pt modelId="{B56AE9DC-E74E-4387-9549-58200B3E749D}" type="pres">
      <dgm:prSet presAssocID="{AFF8F49D-6B13-4F49-A4C4-D799A6BDBD36}" presName="spacing" presStyleCnt="0"/>
      <dgm:spPr/>
    </dgm:pt>
    <dgm:pt modelId="{90B68E37-16AF-45B8-AD64-0ACF5B20CBD3}" type="pres">
      <dgm:prSet presAssocID="{7473CFDE-7285-4E9B-B02D-0B7E8184193B}" presName="composite" presStyleCnt="0"/>
      <dgm:spPr/>
    </dgm:pt>
    <dgm:pt modelId="{5C44C921-6CA3-4ECF-86B1-4D83A851D482}" type="pres">
      <dgm:prSet presAssocID="{7473CFDE-7285-4E9B-B02D-0B7E8184193B}" presName="imgShp" presStyleLbl="fgImgPlace1" presStyleIdx="1" presStyleCnt="2"/>
      <dgm:spPr/>
    </dgm:pt>
    <dgm:pt modelId="{79F55EF8-2A5C-48F2-9E11-C5C5A2F070A8}" type="pres">
      <dgm:prSet presAssocID="{7473CFDE-7285-4E9B-B02D-0B7E8184193B}" presName="txShp" presStyleLbl="node1" presStyleIdx="1" presStyleCnt="2">
        <dgm:presLayoutVars>
          <dgm:bulletEnabled val="1"/>
        </dgm:presLayoutVars>
      </dgm:prSet>
      <dgm:spPr/>
    </dgm:pt>
  </dgm:ptLst>
  <dgm:cxnLst>
    <dgm:cxn modelId="{86324348-14F9-4EF0-90F1-18BEA845A847}" srcId="{698AA6AC-ADDE-438E-8427-1AAF6C8F0AD8}" destId="{9FA238BC-71F1-4F5A-9926-17B8E5D3E6E7}" srcOrd="1" destOrd="0" parTransId="{8E46EABE-1B52-43CA-9B6B-278CFBA0606A}" sibTransId="{262B1AE7-FDEF-4202-999A-6F9E4AA0CC8B}"/>
    <dgm:cxn modelId="{78A52406-46B7-498B-9F60-A3BB3EE45F30}" srcId="{7473CFDE-7285-4E9B-B02D-0B7E8184193B}" destId="{C3984DA3-86C7-41C5-93AE-C050510B5DA3}" srcOrd="0" destOrd="0" parTransId="{8AD83105-21C5-432A-9E3E-28B84C696B3D}" sibTransId="{541D8BE9-1D1C-4B82-ADFA-9E6DA03A83CD}"/>
    <dgm:cxn modelId="{AEF3048F-6818-47C5-A3DE-0636CBF44CDA}" type="presOf" srcId="{9FA238BC-71F1-4F5A-9926-17B8E5D3E6E7}" destId="{B42EA3F1-72AA-4A4E-B8B7-D48F95F15D20}" srcOrd="0" destOrd="2" presId="urn:microsoft.com/office/officeart/2005/8/layout/vList3"/>
    <dgm:cxn modelId="{6EA14454-5FD6-42DA-8980-D691F4F4BDD2}" type="presOf" srcId="{9CB7D5C1-A686-4E2D-9DF9-272F0817C2BE}" destId="{79F55EF8-2A5C-48F2-9E11-C5C5A2F070A8}" srcOrd="0" destOrd="2" presId="urn:microsoft.com/office/officeart/2005/8/layout/vList3"/>
    <dgm:cxn modelId="{E330D7CF-D01A-4A7A-A914-75CD4FD527F7}" srcId="{7473CFDE-7285-4E9B-B02D-0B7E8184193B}" destId="{9CB7D5C1-A686-4E2D-9DF9-272F0817C2BE}" srcOrd="1" destOrd="0" parTransId="{F8080814-91A4-4728-8235-E324DBD7B15B}" sibTransId="{DE2EE1B0-A5B2-4F44-BBBB-C25D5E9EAF9D}"/>
    <dgm:cxn modelId="{37475F7E-2032-4978-AA5A-4A9C297AE28E}" srcId="{3DB166BA-6A0F-415B-9730-97B6A2AE228B}" destId="{7473CFDE-7285-4E9B-B02D-0B7E8184193B}" srcOrd="1" destOrd="0" parTransId="{E5B94898-5F96-4419-AB7E-5CBEF064C139}" sibTransId="{66F2903C-E2F6-4F22-B6B6-F784A4D9BE7D}"/>
    <dgm:cxn modelId="{53CBA0E4-DA52-4A5B-AD51-4100F9D662FE}" type="presOf" srcId="{698AA6AC-ADDE-438E-8427-1AAF6C8F0AD8}" destId="{B42EA3F1-72AA-4A4E-B8B7-D48F95F15D20}" srcOrd="0" destOrd="0" presId="urn:microsoft.com/office/officeart/2005/8/layout/vList3"/>
    <dgm:cxn modelId="{E2EBD461-5B14-4FB4-8B80-7CADFA5CAC9C}" type="presOf" srcId="{C3984DA3-86C7-41C5-93AE-C050510B5DA3}" destId="{79F55EF8-2A5C-48F2-9E11-C5C5A2F070A8}" srcOrd="0" destOrd="1" presId="urn:microsoft.com/office/officeart/2005/8/layout/vList3"/>
    <dgm:cxn modelId="{9F7DE3F6-5E38-4026-890D-A8BCECE129DE}" type="presOf" srcId="{3DB166BA-6A0F-415B-9730-97B6A2AE228B}" destId="{87EF2ED6-9B33-469E-B127-3F545ADD745D}" srcOrd="0" destOrd="0" presId="urn:microsoft.com/office/officeart/2005/8/layout/vList3"/>
    <dgm:cxn modelId="{AD0E372C-97AC-4260-BE01-4E94A817DB62}" type="presOf" srcId="{706A3A03-0602-4412-8399-2AB1F9A11AC3}" destId="{B42EA3F1-72AA-4A4E-B8B7-D48F95F15D20}" srcOrd="0" destOrd="1" presId="urn:microsoft.com/office/officeart/2005/8/layout/vList3"/>
    <dgm:cxn modelId="{AC681E52-EF18-4875-B6CC-E6E1EAE9CCAF}" srcId="{698AA6AC-ADDE-438E-8427-1AAF6C8F0AD8}" destId="{706A3A03-0602-4412-8399-2AB1F9A11AC3}" srcOrd="0" destOrd="0" parTransId="{71431656-0776-436D-9252-781CED657642}" sibTransId="{C5E90854-10EB-4502-B134-E1D4B6E0F0C9}"/>
    <dgm:cxn modelId="{84B589B2-A0E6-4753-867B-8D7FE1865D27}" type="presOf" srcId="{7473CFDE-7285-4E9B-B02D-0B7E8184193B}" destId="{79F55EF8-2A5C-48F2-9E11-C5C5A2F070A8}" srcOrd="0" destOrd="0" presId="urn:microsoft.com/office/officeart/2005/8/layout/vList3"/>
    <dgm:cxn modelId="{1776E9A5-A1D5-419E-A217-F64BD7704036}" srcId="{3DB166BA-6A0F-415B-9730-97B6A2AE228B}" destId="{698AA6AC-ADDE-438E-8427-1AAF6C8F0AD8}" srcOrd="0" destOrd="0" parTransId="{2E8B2C69-985F-45F9-8088-D0B5A76F7040}" sibTransId="{AFF8F49D-6B13-4F49-A4C4-D799A6BDBD36}"/>
    <dgm:cxn modelId="{F4711D29-B248-42DE-9E6B-C4AA705894FE}" type="presParOf" srcId="{87EF2ED6-9B33-469E-B127-3F545ADD745D}" destId="{521652C0-C221-4596-BA33-80F9DF19380D}" srcOrd="0" destOrd="0" presId="urn:microsoft.com/office/officeart/2005/8/layout/vList3"/>
    <dgm:cxn modelId="{12B2CC1F-791D-45D8-9EAF-DC9FD411F9E5}" type="presParOf" srcId="{521652C0-C221-4596-BA33-80F9DF19380D}" destId="{E16F57A3-B1DB-4E3C-940E-FE57329D85F0}" srcOrd="0" destOrd="0" presId="urn:microsoft.com/office/officeart/2005/8/layout/vList3"/>
    <dgm:cxn modelId="{38580FD5-9254-4BEC-B535-46F89C5F51F3}" type="presParOf" srcId="{521652C0-C221-4596-BA33-80F9DF19380D}" destId="{B42EA3F1-72AA-4A4E-B8B7-D48F95F15D20}" srcOrd="1" destOrd="0" presId="urn:microsoft.com/office/officeart/2005/8/layout/vList3"/>
    <dgm:cxn modelId="{3BB36E97-EDB5-4248-8CDC-24475D041A41}" type="presParOf" srcId="{87EF2ED6-9B33-469E-B127-3F545ADD745D}" destId="{B56AE9DC-E74E-4387-9549-58200B3E749D}" srcOrd="1" destOrd="0" presId="urn:microsoft.com/office/officeart/2005/8/layout/vList3"/>
    <dgm:cxn modelId="{88E6984D-C21A-47EA-856D-AE39BFEE51FD}" type="presParOf" srcId="{87EF2ED6-9B33-469E-B127-3F545ADD745D}" destId="{90B68E37-16AF-45B8-AD64-0ACF5B20CBD3}" srcOrd="2" destOrd="0" presId="urn:microsoft.com/office/officeart/2005/8/layout/vList3"/>
    <dgm:cxn modelId="{5A54AB74-4780-443A-ADC5-1770C72346D7}" type="presParOf" srcId="{90B68E37-16AF-45B8-AD64-0ACF5B20CBD3}" destId="{5C44C921-6CA3-4ECF-86B1-4D83A851D482}" srcOrd="0" destOrd="0" presId="urn:microsoft.com/office/officeart/2005/8/layout/vList3"/>
    <dgm:cxn modelId="{16160AB4-F6F0-4A34-9867-D4F9CF75302F}" type="presParOf" srcId="{90B68E37-16AF-45B8-AD64-0ACF5B20CBD3}" destId="{79F55EF8-2A5C-48F2-9E11-C5C5A2F070A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D63DF-3FE6-41DF-AB7C-B15FB7D41CBD}">
      <dsp:nvSpPr>
        <dsp:cNvPr id="0" name=""/>
        <dsp:cNvSpPr/>
      </dsp:nvSpPr>
      <dsp:spPr>
        <a:xfrm>
          <a:off x="0" y="205602"/>
          <a:ext cx="7543800" cy="1759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Robertson, W. C. (2003). </a:t>
          </a:r>
          <a:r>
            <a:rPr lang="en-US" sz="3200" i="1" kern="1200" dirty="0" smtClean="0"/>
            <a:t>Light</a:t>
          </a:r>
          <a:r>
            <a:rPr lang="en-US" sz="3200" kern="1200" dirty="0" smtClean="0"/>
            <a:t> (Stop Faking It: Finally Understanding Science So You Can Teach It). Arlington, VA: NSTA Press. </a:t>
          </a:r>
          <a:endParaRPr lang="en-US" sz="3200" kern="1200" dirty="0"/>
        </a:p>
      </dsp:txBody>
      <dsp:txXfrm>
        <a:off x="85900" y="291502"/>
        <a:ext cx="7372000" cy="1587880"/>
      </dsp:txXfrm>
    </dsp:sp>
    <dsp:sp modelId="{78282151-D851-425D-9B90-89F031667977}">
      <dsp:nvSpPr>
        <dsp:cNvPr id="0" name=""/>
        <dsp:cNvSpPr/>
      </dsp:nvSpPr>
      <dsp:spPr>
        <a:xfrm>
          <a:off x="0" y="2057442"/>
          <a:ext cx="7543800" cy="1759680"/>
        </a:xfrm>
        <a:prstGeom prst="roundRect">
          <a:avLst/>
        </a:prstGeom>
        <a:solidFill>
          <a:schemeClr val="accent4">
            <a:hueOff val="943321"/>
            <a:satOff val="7007"/>
            <a:lumOff val="1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MIT-Harvard Center for Ultracold Atoms.  TOPS: Teaching Opportunities in Physical Science.</a:t>
          </a:r>
          <a:endParaRPr lang="en-US" sz="3200" kern="1200" dirty="0"/>
        </a:p>
      </dsp:txBody>
      <dsp:txXfrm>
        <a:off x="85900" y="2143342"/>
        <a:ext cx="7372000" cy="1587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83DA7-25BF-4A84-BDA5-5BE7B0EA4365}">
      <dsp:nvSpPr>
        <dsp:cNvPr id="0" name=""/>
        <dsp:cNvSpPr/>
      </dsp:nvSpPr>
      <dsp:spPr>
        <a:xfrm>
          <a:off x="970792" y="939"/>
          <a:ext cx="1005211" cy="100521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6C7814B-19B2-4929-ADBE-684F4C29A931}">
      <dsp:nvSpPr>
        <dsp:cNvPr id="0" name=""/>
        <dsp:cNvSpPr/>
      </dsp:nvSpPr>
      <dsp:spPr>
        <a:xfrm>
          <a:off x="1473398" y="939"/>
          <a:ext cx="5363170" cy="1005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Ties light &amp; optics together concepts</a:t>
          </a:r>
          <a:endParaRPr lang="en-US" sz="3300" kern="1200" dirty="0"/>
        </a:p>
      </dsp:txBody>
      <dsp:txXfrm>
        <a:off x="1473398" y="939"/>
        <a:ext cx="5363170" cy="1005211"/>
      </dsp:txXfrm>
    </dsp:sp>
    <dsp:sp modelId="{DF84F98C-3CA6-45BD-AB54-5A885468EDAF}">
      <dsp:nvSpPr>
        <dsp:cNvPr id="0" name=""/>
        <dsp:cNvSpPr/>
      </dsp:nvSpPr>
      <dsp:spPr>
        <a:xfrm>
          <a:off x="970792" y="1006151"/>
          <a:ext cx="1005211" cy="100521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45E6046-4FCB-4E7D-AC41-C4E8C982C02F}">
      <dsp:nvSpPr>
        <dsp:cNvPr id="0" name=""/>
        <dsp:cNvSpPr/>
      </dsp:nvSpPr>
      <dsp:spPr>
        <a:xfrm>
          <a:off x="1473398" y="1006151"/>
          <a:ext cx="5363170" cy="1005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Real-World Application</a:t>
          </a:r>
          <a:endParaRPr lang="en-US" sz="3300" kern="1200" dirty="0"/>
        </a:p>
      </dsp:txBody>
      <dsp:txXfrm>
        <a:off x="1473398" y="1006151"/>
        <a:ext cx="5363170" cy="1005211"/>
      </dsp:txXfrm>
    </dsp:sp>
    <dsp:sp modelId="{63CEC9AE-3576-4108-A3E2-B5DD8734E4D9}">
      <dsp:nvSpPr>
        <dsp:cNvPr id="0" name=""/>
        <dsp:cNvSpPr/>
      </dsp:nvSpPr>
      <dsp:spPr>
        <a:xfrm>
          <a:off x="970792" y="2011362"/>
          <a:ext cx="1005211" cy="100521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DBD06F7-F71C-438E-BB3F-CC195E7D253F}">
      <dsp:nvSpPr>
        <dsp:cNvPr id="0" name=""/>
        <dsp:cNvSpPr/>
      </dsp:nvSpPr>
      <dsp:spPr>
        <a:xfrm>
          <a:off x="1473398" y="2011362"/>
          <a:ext cx="5363170" cy="1005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Builds understanding from the ground up</a:t>
          </a:r>
          <a:endParaRPr lang="en-US" sz="3300" kern="1200" dirty="0"/>
        </a:p>
      </dsp:txBody>
      <dsp:txXfrm>
        <a:off x="1473398" y="2011362"/>
        <a:ext cx="5363170" cy="1005211"/>
      </dsp:txXfrm>
    </dsp:sp>
    <dsp:sp modelId="{16ED5CB8-6525-41EA-8760-E3DC74CB4D3F}">
      <dsp:nvSpPr>
        <dsp:cNvPr id="0" name=""/>
        <dsp:cNvSpPr/>
      </dsp:nvSpPr>
      <dsp:spPr>
        <a:xfrm>
          <a:off x="970792" y="3016573"/>
          <a:ext cx="1005211" cy="100521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1C4A9FF-DC3B-4F7F-8ECA-D031B9E8D05E}">
      <dsp:nvSpPr>
        <dsp:cNvPr id="0" name=""/>
        <dsp:cNvSpPr/>
      </dsp:nvSpPr>
      <dsp:spPr>
        <a:xfrm>
          <a:off x="1473398" y="3016573"/>
          <a:ext cx="5363170" cy="1005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Students enjoy it</a:t>
          </a:r>
          <a:endParaRPr lang="en-US" sz="3300" kern="1200" dirty="0"/>
        </a:p>
      </dsp:txBody>
      <dsp:txXfrm>
        <a:off x="1473398" y="3016573"/>
        <a:ext cx="5363170" cy="1005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18FEA-FA89-46E2-8445-1E536B660E51}">
      <dsp:nvSpPr>
        <dsp:cNvPr id="0" name=""/>
        <dsp:cNvSpPr/>
      </dsp:nvSpPr>
      <dsp:spPr>
        <a:xfrm>
          <a:off x="0" y="400542"/>
          <a:ext cx="7543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E2994-FA5A-4B5C-8A3E-F252E4270192}">
      <dsp:nvSpPr>
        <dsp:cNvPr id="0" name=""/>
        <dsp:cNvSpPr/>
      </dsp:nvSpPr>
      <dsp:spPr>
        <a:xfrm>
          <a:off x="377190" y="46302"/>
          <a:ext cx="528066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White Paper</a:t>
          </a:r>
          <a:endParaRPr lang="en-US" sz="2400" kern="1200" dirty="0"/>
        </a:p>
      </dsp:txBody>
      <dsp:txXfrm>
        <a:off x="411775" y="80887"/>
        <a:ext cx="5211490" cy="639310"/>
      </dsp:txXfrm>
    </dsp:sp>
    <dsp:sp modelId="{3779F882-619B-407D-83C4-5B5ECDAE07BB}">
      <dsp:nvSpPr>
        <dsp:cNvPr id="0" name=""/>
        <dsp:cNvSpPr/>
      </dsp:nvSpPr>
      <dsp:spPr>
        <a:xfrm>
          <a:off x="0" y="1489182"/>
          <a:ext cx="7543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E748E-EFA1-4F9E-B98F-5F64CD6F7FA0}">
      <dsp:nvSpPr>
        <dsp:cNvPr id="0" name=""/>
        <dsp:cNvSpPr/>
      </dsp:nvSpPr>
      <dsp:spPr>
        <a:xfrm>
          <a:off x="377190" y="1134942"/>
          <a:ext cx="5280660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3D Glasses</a:t>
          </a:r>
          <a:endParaRPr lang="en-US" sz="2400" kern="1200" dirty="0"/>
        </a:p>
      </dsp:txBody>
      <dsp:txXfrm>
        <a:off x="411775" y="1169527"/>
        <a:ext cx="5211490" cy="639310"/>
      </dsp:txXfrm>
    </dsp:sp>
    <dsp:sp modelId="{F936993C-99F6-415F-AA1B-9CF49DDEB5E6}">
      <dsp:nvSpPr>
        <dsp:cNvPr id="0" name=""/>
        <dsp:cNvSpPr/>
      </dsp:nvSpPr>
      <dsp:spPr>
        <a:xfrm>
          <a:off x="0" y="2577822"/>
          <a:ext cx="7543800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499872" rIns="58548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Sky Blue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Red</a:t>
          </a:r>
          <a:endParaRPr lang="en-US" sz="2400" kern="1200" dirty="0"/>
        </a:p>
      </dsp:txBody>
      <dsp:txXfrm>
        <a:off x="0" y="2577822"/>
        <a:ext cx="7543800" cy="1398600"/>
      </dsp:txXfrm>
    </dsp:sp>
    <dsp:sp modelId="{DD8AF830-5C54-421A-AB64-A180F2822A80}">
      <dsp:nvSpPr>
        <dsp:cNvPr id="0" name=""/>
        <dsp:cNvSpPr/>
      </dsp:nvSpPr>
      <dsp:spPr>
        <a:xfrm>
          <a:off x="377190" y="2223582"/>
          <a:ext cx="5280660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Crayola Colored Pencils</a:t>
          </a:r>
          <a:endParaRPr lang="en-US" sz="2400" kern="1200" dirty="0"/>
        </a:p>
      </dsp:txBody>
      <dsp:txXfrm>
        <a:off x="411775" y="2258167"/>
        <a:ext cx="5211490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56C17-586F-475F-9F22-D8A8B9854F8F}">
      <dsp:nvSpPr>
        <dsp:cNvPr id="0" name=""/>
        <dsp:cNvSpPr/>
      </dsp:nvSpPr>
      <dsp:spPr>
        <a:xfrm>
          <a:off x="0" y="0"/>
          <a:ext cx="4022724" cy="402272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03C2B-D300-427F-A750-DADF8A54FEEB}">
      <dsp:nvSpPr>
        <dsp:cNvPr id="0" name=""/>
        <dsp:cNvSpPr/>
      </dsp:nvSpPr>
      <dsp:spPr>
        <a:xfrm>
          <a:off x="2011362" y="0"/>
          <a:ext cx="5532437" cy="40227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Why do we see colored after-images after wearing the glasses for a while?</a:t>
          </a:r>
          <a:endParaRPr lang="en-US" sz="2400" kern="1200" dirty="0"/>
        </a:p>
      </dsp:txBody>
      <dsp:txXfrm>
        <a:off x="2011362" y="0"/>
        <a:ext cx="5532437" cy="854829"/>
      </dsp:txXfrm>
    </dsp:sp>
    <dsp:sp modelId="{A1037BA1-40F6-4B2A-8304-E0BA56714116}">
      <dsp:nvSpPr>
        <dsp:cNvPr id="0" name=""/>
        <dsp:cNvSpPr/>
      </dsp:nvSpPr>
      <dsp:spPr>
        <a:xfrm>
          <a:off x="527982" y="854829"/>
          <a:ext cx="2966759" cy="296675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9A6D3-0F6E-42BB-AE15-EAEA7236B4DE}">
      <dsp:nvSpPr>
        <dsp:cNvPr id="0" name=""/>
        <dsp:cNvSpPr/>
      </dsp:nvSpPr>
      <dsp:spPr>
        <a:xfrm>
          <a:off x="2011362" y="854829"/>
          <a:ext cx="5532437" cy="29667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709040"/>
              <a:satOff val="-7964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Why does the red filter work so much better than the blue filter?</a:t>
          </a:r>
          <a:endParaRPr lang="en-US" sz="2400" kern="1200" dirty="0" smtClean="0"/>
        </a:p>
      </dsp:txBody>
      <dsp:txXfrm>
        <a:off x="2011362" y="854829"/>
        <a:ext cx="5532437" cy="854829"/>
      </dsp:txXfrm>
    </dsp:sp>
    <dsp:sp modelId="{09B56BF7-2DC7-4A03-A6CC-1388EA7DADEA}">
      <dsp:nvSpPr>
        <dsp:cNvPr id="0" name=""/>
        <dsp:cNvSpPr/>
      </dsp:nvSpPr>
      <dsp:spPr>
        <a:xfrm>
          <a:off x="1055965" y="1709658"/>
          <a:ext cx="1910794" cy="191079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BF04C-6502-4376-B15C-BE93CCDEECF0}">
      <dsp:nvSpPr>
        <dsp:cNvPr id="0" name=""/>
        <dsp:cNvSpPr/>
      </dsp:nvSpPr>
      <dsp:spPr>
        <a:xfrm>
          <a:off x="2011362" y="1709658"/>
          <a:ext cx="5532437" cy="19107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418080"/>
              <a:satOff val="-15927"/>
              <a:lumOff val="-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How do 3D glasses in the movie theaters work?</a:t>
          </a:r>
          <a:endParaRPr lang="en-US" sz="2400" kern="1200" dirty="0" smtClean="0"/>
        </a:p>
      </dsp:txBody>
      <dsp:txXfrm>
        <a:off x="2011362" y="1709658"/>
        <a:ext cx="5532437" cy="854829"/>
      </dsp:txXfrm>
    </dsp:sp>
    <dsp:sp modelId="{4ECB4177-23DA-48BA-AAE9-E83157BB24BA}">
      <dsp:nvSpPr>
        <dsp:cNvPr id="0" name=""/>
        <dsp:cNvSpPr/>
      </dsp:nvSpPr>
      <dsp:spPr>
        <a:xfrm>
          <a:off x="1583947" y="2564487"/>
          <a:ext cx="854829" cy="85482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FB6FB-E5EE-4932-941E-C30CB897DF9E}">
      <dsp:nvSpPr>
        <dsp:cNvPr id="0" name=""/>
        <dsp:cNvSpPr/>
      </dsp:nvSpPr>
      <dsp:spPr>
        <a:xfrm>
          <a:off x="2011362" y="2564487"/>
          <a:ext cx="5532437" cy="8548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 are the advantages of using polarized light?</a:t>
          </a:r>
          <a:endParaRPr lang="en-US" sz="2400" kern="1200" dirty="0" smtClean="0"/>
        </a:p>
      </dsp:txBody>
      <dsp:txXfrm>
        <a:off x="2011362" y="2564487"/>
        <a:ext cx="5532437" cy="8548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A3F1-72AA-4A4E-B8B7-D48F95F15D20}">
      <dsp:nvSpPr>
        <dsp:cNvPr id="0" name=""/>
        <dsp:cNvSpPr/>
      </dsp:nvSpPr>
      <dsp:spPr>
        <a:xfrm rot="10800000">
          <a:off x="1747303" y="2815"/>
          <a:ext cx="5016627" cy="193486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223" tIns="118110" rIns="220472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Colors</a:t>
          </a:r>
          <a:endParaRPr lang="en-US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Black and White</a:t>
          </a:r>
          <a:endParaRPr lang="en-US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Behavior of light through filters</a:t>
          </a:r>
          <a:endParaRPr lang="en-US" sz="2400" kern="1200" dirty="0" smtClean="0"/>
        </a:p>
      </dsp:txBody>
      <dsp:txXfrm rot="10800000">
        <a:off x="2231019" y="2815"/>
        <a:ext cx="4532911" cy="1934866"/>
      </dsp:txXfrm>
    </dsp:sp>
    <dsp:sp modelId="{E16F57A3-B1DB-4E3C-940E-FE57329D85F0}">
      <dsp:nvSpPr>
        <dsp:cNvPr id="0" name=""/>
        <dsp:cNvSpPr/>
      </dsp:nvSpPr>
      <dsp:spPr>
        <a:xfrm>
          <a:off x="779869" y="2815"/>
          <a:ext cx="1934866" cy="193486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55EF8-2A5C-48F2-9E11-C5C5A2F070A8}">
      <dsp:nvSpPr>
        <dsp:cNvPr id="0" name=""/>
        <dsp:cNvSpPr/>
      </dsp:nvSpPr>
      <dsp:spPr>
        <a:xfrm rot="10800000">
          <a:off x="1747303" y="2515254"/>
          <a:ext cx="5016627" cy="193486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223" tIns="118110" rIns="220472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Optics</a:t>
          </a:r>
          <a:endParaRPr lang="en-US" sz="31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“Real” and “virtual” images</a:t>
          </a:r>
          <a:endParaRPr lang="en-US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Wavelengths of light</a:t>
          </a:r>
          <a:endParaRPr lang="en-US" sz="2400" kern="1200" dirty="0" smtClean="0"/>
        </a:p>
      </dsp:txBody>
      <dsp:txXfrm rot="10800000">
        <a:off x="2231019" y="2515254"/>
        <a:ext cx="4532911" cy="1934866"/>
      </dsp:txXfrm>
    </dsp:sp>
    <dsp:sp modelId="{5C44C921-6CA3-4ECF-86B1-4D83A851D482}">
      <dsp:nvSpPr>
        <dsp:cNvPr id="0" name=""/>
        <dsp:cNvSpPr/>
      </dsp:nvSpPr>
      <dsp:spPr>
        <a:xfrm>
          <a:off x="779869" y="2515254"/>
          <a:ext cx="1934866" cy="193486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0054E436-0DA5-9746-94C6-50292A9C6D02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3A7974B-18ED-6147-BA03-736EDF787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6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7974B-18ED-6147-BA03-736EDF7871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7974B-18ED-6147-BA03-736EDF7871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03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7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6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3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14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4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9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4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93F2040-9975-4642-A906-1DF87F8BE202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5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2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TOPS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Light &amp; Waves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7E765C-B77D-A04D-BD4D-907C11869A2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16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Using 3D Glasses</a:t>
            </a:r>
            <a:br>
              <a:rPr lang="en-US" dirty="0" smtClean="0"/>
            </a:br>
            <a:r>
              <a:rPr lang="en-US" sz="3600" dirty="0" smtClean="0"/>
              <a:t>to tie together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800" dirty="0" smtClean="0"/>
              <a:t>Ray Optics, Wave Optics,</a:t>
            </a:r>
            <a:br>
              <a:rPr lang="en-US" sz="4800" dirty="0" smtClean="0"/>
            </a:br>
            <a:r>
              <a:rPr lang="en-US" sz="4800" dirty="0" smtClean="0"/>
              <a:t>and Color Mixing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Zachary J. Rohrbach</a:t>
            </a:r>
          </a:p>
          <a:p>
            <a:r>
              <a:rPr lang="en-US" dirty="0" smtClean="0"/>
              <a:t>Avon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29" y="752642"/>
            <a:ext cx="7612529" cy="51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311" y="1660101"/>
            <a:ext cx="8722073" cy="2700144"/>
            <a:chOff x="2250980" y="2150991"/>
            <a:chExt cx="4087795" cy="1265483"/>
          </a:xfrm>
        </p:grpSpPr>
        <p:sp>
          <p:nvSpPr>
            <p:cNvPr id="4" name="Oval 3"/>
            <p:cNvSpPr/>
            <p:nvPr/>
          </p:nvSpPr>
          <p:spPr>
            <a:xfrm>
              <a:off x="3661029" y="2168692"/>
              <a:ext cx="1239026" cy="1239025"/>
            </a:xfrm>
            <a:prstGeom prst="ellipse">
              <a:avLst/>
            </a:prstGeom>
            <a:noFill/>
            <a:ln w="38100" cmpd="sng">
              <a:solidFill>
                <a:srgbClr val="FF71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974378" y="2150991"/>
              <a:ext cx="1239026" cy="1239025"/>
            </a:xfrm>
            <a:prstGeom prst="ellipse">
              <a:avLst/>
            </a:prstGeom>
            <a:noFill/>
            <a:ln w="38100" cmpd="sng">
              <a:solidFill>
                <a:srgbClr val="FF71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380592" y="2168692"/>
              <a:ext cx="1239026" cy="1239025"/>
            </a:xfrm>
            <a:prstGeom prst="ellipse">
              <a:avLst/>
            </a:prstGeom>
            <a:noFill/>
            <a:ln w="38100" cmpd="sng">
              <a:solidFill>
                <a:srgbClr val="FF967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50980" y="2168692"/>
              <a:ext cx="1239026" cy="1239026"/>
            </a:xfrm>
            <a:prstGeom prst="ellipse">
              <a:avLst/>
            </a:prstGeom>
            <a:noFill/>
            <a:ln w="38100" cmpd="sng">
              <a:solidFill>
                <a:srgbClr val="00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099749" y="2159841"/>
              <a:ext cx="1239026" cy="1239026"/>
            </a:xfrm>
            <a:prstGeom prst="ellipse">
              <a:avLst/>
            </a:prstGeom>
            <a:noFill/>
            <a:ln w="38100" cmpd="sng">
              <a:solidFill>
                <a:srgbClr val="00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689700" y="2177448"/>
              <a:ext cx="1239026" cy="1239026"/>
            </a:xfrm>
            <a:prstGeom prst="ellipse">
              <a:avLst/>
            </a:prstGeom>
            <a:noFill/>
            <a:ln w="19050" cmpd="sng">
              <a:solidFill>
                <a:srgbClr val="09CC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9050" cmpd="sng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1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05.png"/>
          <p:cNvPicPr/>
          <p:nvPr/>
        </p:nvPicPr>
        <p:blipFill rotWithShape="1">
          <a:blip r:embed="rId2"/>
          <a:srcRect r="91980" b="50222"/>
          <a:stretch/>
        </p:blipFill>
        <p:spPr bwMode="auto">
          <a:xfrm>
            <a:off x="1256631" y="2005261"/>
            <a:ext cx="647032" cy="2264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 flipV="1">
            <a:off x="1804737" y="2514044"/>
            <a:ext cx="2480008" cy="6195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1903663" y="2727205"/>
            <a:ext cx="2381082" cy="102586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18632" y="1898316"/>
            <a:ext cx="173789" cy="1136316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8632" y="3133557"/>
            <a:ext cx="173789" cy="1136316"/>
          </a:xfrm>
          <a:prstGeom prst="rect">
            <a:avLst/>
          </a:prstGeom>
          <a:solidFill>
            <a:srgbClr val="0000FF">
              <a:alpha val="33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4745" y="2107692"/>
            <a:ext cx="1239026" cy="1239025"/>
          </a:xfrm>
          <a:prstGeom prst="ellipse">
            <a:avLst/>
          </a:prstGeom>
          <a:noFill/>
          <a:ln w="38100" cmpd="sng">
            <a:solidFill>
              <a:srgbClr val="FF96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84745" y="2514044"/>
            <a:ext cx="1239026" cy="123902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an image 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82471" y="967920"/>
            <a:ext cx="2737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“pops out”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1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05.png"/>
          <p:cNvPicPr/>
          <p:nvPr/>
        </p:nvPicPr>
        <p:blipFill rotWithShape="1">
          <a:blip r:embed="rId2"/>
          <a:srcRect r="91980" b="50222"/>
          <a:stretch/>
        </p:blipFill>
        <p:spPr bwMode="auto">
          <a:xfrm>
            <a:off x="1256631" y="2005261"/>
            <a:ext cx="647032" cy="2264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1804737" y="2540001"/>
            <a:ext cx="2480008" cy="16041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1804737" y="3133557"/>
            <a:ext cx="2480008" cy="4358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18632" y="1898316"/>
            <a:ext cx="173789" cy="1136316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8632" y="3133557"/>
            <a:ext cx="173789" cy="1136316"/>
          </a:xfrm>
          <a:prstGeom prst="rect">
            <a:avLst/>
          </a:prstGeom>
          <a:solidFill>
            <a:srgbClr val="0000FF">
              <a:alpha val="33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4745" y="2514044"/>
            <a:ext cx="1239026" cy="1239025"/>
          </a:xfrm>
          <a:prstGeom prst="ellipse">
            <a:avLst/>
          </a:prstGeom>
          <a:noFill/>
          <a:ln w="38100" cmpd="sng">
            <a:solidFill>
              <a:srgbClr val="FF96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84745" y="2161117"/>
            <a:ext cx="1239026" cy="123902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284746" y="2700419"/>
            <a:ext cx="4003675" cy="1840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2"/>
          </p:cNvCxnSpPr>
          <p:nvPr/>
        </p:nvCxnSpPr>
        <p:spPr>
          <a:xfrm flipH="1">
            <a:off x="4284745" y="2647565"/>
            <a:ext cx="4003676" cy="48599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 smtClean="0"/>
              <a:t>When an image 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82471" y="967920"/>
            <a:ext cx="2376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“pops in”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8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Cool Questions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773158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2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122855"/>
              </p:ext>
            </p:extLst>
          </p:nvPr>
        </p:nvGraphicFramePr>
        <p:xfrm>
          <a:off x="822325" y="1846263"/>
          <a:ext cx="7543800" cy="445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86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798682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6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Goals &amp; </a:t>
            </a:r>
            <a:r>
              <a:rPr lang="en-US" dirty="0" err="1" smtClean="0"/>
              <a:t>Advatages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998159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43746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2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56801" y="2827509"/>
            <a:ext cx="4165600" cy="4165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291919" y="1741558"/>
            <a:ext cx="3008496" cy="2425261"/>
            <a:chOff x="5449208" y="2703130"/>
            <a:chExt cx="3008496" cy="2425261"/>
          </a:xfrm>
        </p:grpSpPr>
        <p:sp>
          <p:nvSpPr>
            <p:cNvPr id="2" name="Wave 1"/>
            <p:cNvSpPr/>
            <p:nvPr/>
          </p:nvSpPr>
          <p:spPr>
            <a:xfrm>
              <a:off x="5449208" y="2703130"/>
              <a:ext cx="2841580" cy="2425261"/>
            </a:xfrm>
            <a:prstGeom prst="wav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 rot="1800000">
              <a:off x="5873883" y="3422239"/>
              <a:ext cx="25838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3366FF"/>
                  </a:solidFill>
                </a:rPr>
                <a:t>Blue pic</a:t>
              </a:r>
              <a:endParaRPr lang="en-US" sz="5400" dirty="0" smtClean="0">
                <a:solidFill>
                  <a:srgbClr val="3366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800000">
              <a:off x="5522717" y="3522190"/>
              <a:ext cx="23046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FF0000"/>
                  </a:solidFill>
                </a:rPr>
                <a:t>Red pic</a:t>
              </a:r>
              <a:endParaRPr lang="en-US" sz="54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 flipV="1">
            <a:off x="4817205" y="1940276"/>
            <a:ext cx="1706147" cy="255295"/>
          </a:xfrm>
          <a:prstGeom prst="straightConnector1">
            <a:avLst/>
          </a:prstGeom>
          <a:ln w="57150" cmpd="sng">
            <a:gradFill flip="none" rotWithShape="1">
              <a:gsLst>
                <a:gs pos="0">
                  <a:srgbClr val="FF0000"/>
                </a:gs>
                <a:gs pos="46000">
                  <a:srgbClr val="008000"/>
                </a:gs>
                <a:gs pos="15000">
                  <a:srgbClr val="FF6600"/>
                </a:gs>
                <a:gs pos="30000">
                  <a:srgbClr val="FFFF00"/>
                </a:gs>
                <a:gs pos="59000">
                  <a:srgbClr val="0000FF"/>
                </a:gs>
                <a:gs pos="75000">
                  <a:srgbClr val="000090"/>
                </a:gs>
                <a:gs pos="88000">
                  <a:srgbClr val="660066"/>
                </a:gs>
              </a:gsLst>
              <a:lin ang="10620000" scaled="0"/>
              <a:tileRect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661548" y="2492364"/>
            <a:ext cx="912538" cy="13654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734088" y="2217317"/>
            <a:ext cx="1166784" cy="163903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Wave 19"/>
          <p:cNvSpPr/>
          <p:nvPr/>
        </p:nvSpPr>
        <p:spPr>
          <a:xfrm>
            <a:off x="709786" y="3319203"/>
            <a:ext cx="2841580" cy="2425261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rot="6300000" flipH="1">
            <a:off x="3648007" y="1873391"/>
            <a:ext cx="1517525" cy="884402"/>
          </a:xfrm>
          <a:prstGeom prst="parallelogram">
            <a:avLst/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800000">
            <a:off x="1134461" y="4038311"/>
            <a:ext cx="2583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Blue pic</a:t>
            </a:r>
            <a:endParaRPr lang="en-US" sz="5400" dirty="0" smtClean="0"/>
          </a:p>
        </p:txBody>
      </p:sp>
      <p:sp>
        <p:nvSpPr>
          <p:cNvPr id="22" name="TextBox 21"/>
          <p:cNvSpPr txBox="1"/>
          <p:nvPr/>
        </p:nvSpPr>
        <p:spPr>
          <a:xfrm rot="1800000">
            <a:off x="783295" y="4138263"/>
            <a:ext cx="2304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Red pic</a:t>
            </a:r>
            <a:endParaRPr lang="en-US" sz="5400" dirty="0" smtClean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453286" y="2191334"/>
            <a:ext cx="2011797" cy="3010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408798" y="1559051"/>
            <a:ext cx="2325289" cy="34793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image05.png"/>
          <p:cNvPicPr/>
          <p:nvPr/>
        </p:nvPicPr>
        <p:blipFill rotWithShape="1">
          <a:blip r:embed="rId2"/>
          <a:srcRect r="91980" b="50222"/>
          <a:stretch/>
        </p:blipFill>
        <p:spPr bwMode="auto">
          <a:xfrm>
            <a:off x="1614071" y="689576"/>
            <a:ext cx="647032" cy="2264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076711" y="6049210"/>
            <a:ext cx="2221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What you see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2511" y="1411498"/>
            <a:ext cx="4077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Physics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6504" y="2767545"/>
            <a:ext cx="4077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9CCFF"/>
                </a:solidFill>
              </a:rPr>
              <a:t>Rules!</a:t>
            </a:r>
          </a:p>
        </p:txBody>
      </p:sp>
    </p:spTree>
    <p:extLst>
      <p:ext uri="{BB962C8B-B14F-4D97-AF65-F5344CB8AC3E}">
        <p14:creationId xmlns:p14="http://schemas.microsoft.com/office/powerpoint/2010/main" val="17194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382211" y="868947"/>
            <a:ext cx="1951789" cy="3515895"/>
            <a:chOff x="3382211" y="868947"/>
            <a:chExt cx="1951789" cy="351589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144211" y="1684421"/>
              <a:ext cx="0" cy="18314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3382211" y="2406316"/>
              <a:ext cx="762000" cy="8689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44211" y="2406316"/>
              <a:ext cx="7352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879474" y="1858211"/>
              <a:ext cx="454526" cy="54810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miley Face 13"/>
            <p:cNvSpPr/>
            <p:nvPr/>
          </p:nvSpPr>
          <p:spPr>
            <a:xfrm>
              <a:off x="3582737" y="868947"/>
              <a:ext cx="1122948" cy="828842"/>
            </a:xfrm>
            <a:prstGeom prst="smileyFac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 flipV="1">
              <a:off x="4144211" y="3515896"/>
              <a:ext cx="735263" cy="8689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382211" y="3515895"/>
              <a:ext cx="762000" cy="8689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441034" y="915738"/>
            <a:ext cx="1598861" cy="3515895"/>
            <a:chOff x="3454403" y="860931"/>
            <a:chExt cx="1598861" cy="3515895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216403" y="1676405"/>
              <a:ext cx="0" cy="1831474"/>
            </a:xfrm>
            <a:prstGeom prst="line">
              <a:avLst/>
            </a:prstGeom>
            <a:ln>
              <a:solidFill>
                <a:srgbClr val="09CC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454403" y="2398300"/>
              <a:ext cx="762000" cy="868947"/>
            </a:xfrm>
            <a:prstGeom prst="line">
              <a:avLst/>
            </a:prstGeom>
            <a:ln>
              <a:solidFill>
                <a:srgbClr val="09CC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216403" y="2398300"/>
              <a:ext cx="735263" cy="0"/>
            </a:xfrm>
            <a:prstGeom prst="line">
              <a:avLst/>
            </a:prstGeom>
            <a:ln>
              <a:solidFill>
                <a:srgbClr val="09CC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777877" y="1689773"/>
              <a:ext cx="173789" cy="708528"/>
            </a:xfrm>
            <a:prstGeom prst="line">
              <a:avLst/>
            </a:prstGeom>
            <a:ln>
              <a:solidFill>
                <a:srgbClr val="09CC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miley Face 22"/>
            <p:cNvSpPr/>
            <p:nvPr/>
          </p:nvSpPr>
          <p:spPr>
            <a:xfrm>
              <a:off x="3654929" y="860931"/>
              <a:ext cx="1122948" cy="828842"/>
            </a:xfrm>
            <a:prstGeom prst="smileyFace">
              <a:avLst/>
            </a:prstGeom>
            <a:noFill/>
            <a:ln>
              <a:solidFill>
                <a:srgbClr val="09CC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 flipV="1">
              <a:off x="4216404" y="3507880"/>
              <a:ext cx="836860" cy="848891"/>
            </a:xfrm>
            <a:prstGeom prst="line">
              <a:avLst/>
            </a:prstGeom>
            <a:ln>
              <a:solidFill>
                <a:srgbClr val="09CC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454403" y="3507879"/>
              <a:ext cx="762000" cy="868947"/>
            </a:xfrm>
            <a:prstGeom prst="line">
              <a:avLst/>
            </a:prstGeom>
            <a:ln>
              <a:solidFill>
                <a:srgbClr val="09CC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91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52" y="203200"/>
            <a:ext cx="4494645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541" y="365223"/>
            <a:ext cx="5373954" cy="54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93BEE2EA887439844AFF2E71DB9AF" ma:contentTypeVersion="1" ma:contentTypeDescription="Create a new document." ma:contentTypeScope="" ma:versionID="fab99260e39cac318bf67fc7ec2b58f8">
  <xsd:schema xmlns:xsd="http://www.w3.org/2001/XMLSchema" xmlns:xs="http://www.w3.org/2001/XMLSchema" xmlns:p="http://schemas.microsoft.com/office/2006/metadata/properties" xmlns:ns3="cfa6bae2-2cc0-4f0a-93a7-6bce4008143b" targetNamespace="http://schemas.microsoft.com/office/2006/metadata/properties" ma:root="true" ma:fieldsID="af770578f9da1197219bc3413fc73b5f" ns3:_="">
    <xsd:import namespace="cfa6bae2-2cc0-4f0a-93a7-6bce4008143b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6bae2-2cc0-4f0a-93a7-6bce400814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EEC867-DA40-4792-BF93-7CF54C0546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6bae2-2cc0-4f0a-93a7-6bce400814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F653CF-176B-4F45-A6A3-95172F3DC2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09E6F6-76C8-4B61-8A60-F021CE45DEE2}">
  <ds:schemaRefs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fa6bae2-2cc0-4f0a-93a7-6bce4008143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1805</TotalTime>
  <Words>193</Words>
  <Application>Microsoft Office PowerPoint</Application>
  <PresentationFormat>On-screen Show (4:3)</PresentationFormat>
  <Paragraphs>42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Using 3D Glasses to tie together  Ray Optics, Wave Optics, and Color Mixing </vt:lpstr>
      <vt:lpstr>Sources</vt:lpstr>
      <vt:lpstr>Lab Goals &amp; Advatages</vt:lpstr>
      <vt:lpstr>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an image …</vt:lpstr>
      <vt:lpstr>When an image …</vt:lpstr>
      <vt:lpstr>Other Cool Questions</vt:lpstr>
      <vt:lpstr>Topics Covered</vt:lpstr>
    </vt:vector>
  </TitlesOfParts>
  <Company>Wabash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Rohrbach</dc:creator>
  <cp:lastModifiedBy>Zachary J. Rohrbach</cp:lastModifiedBy>
  <cp:revision>44</cp:revision>
  <cp:lastPrinted>2016-04-15T11:42:51Z</cp:lastPrinted>
  <dcterms:created xsi:type="dcterms:W3CDTF">2011-07-11T13:20:16Z</dcterms:created>
  <dcterms:modified xsi:type="dcterms:W3CDTF">2016-04-15T20:10:16Z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0x01010047D93BEE2EA887439844AFF2E71DB9AF</vt:lpwstr>
  </property>
</Properties>
</file>