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7"/>
  </p:sldMasterIdLst>
  <p:notesMasterIdLst>
    <p:notesMasterId r:id="rId31"/>
  </p:notesMasterIdLst>
  <p:sldIdLst>
    <p:sldId id="263" r:id="rId18"/>
    <p:sldId id="274" r:id="rId19"/>
    <p:sldId id="265" r:id="rId20"/>
    <p:sldId id="273" r:id="rId21"/>
    <p:sldId id="266" r:id="rId22"/>
    <p:sldId id="271" r:id="rId23"/>
    <p:sldId id="268" r:id="rId24"/>
    <p:sldId id="267" r:id="rId25"/>
    <p:sldId id="269" r:id="rId26"/>
    <p:sldId id="261" r:id="rId27"/>
    <p:sldId id="270" r:id="rId28"/>
    <p:sldId id="272" r:id="rId29"/>
    <p:sldId id="275" r:id="rId30"/>
  </p:sldIdLst>
  <p:sldSz cx="21945600" cy="16459200"/>
  <p:notesSz cx="6858000" cy="9144000"/>
  <p:defaultTextStyle>
    <a:defPPr>
      <a:defRPr lang="en-US"/>
    </a:defPPr>
    <a:lvl1pPr marL="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84" userDrawn="1">
          <p15:clr>
            <a:srgbClr val="A4A3A4"/>
          </p15:clr>
        </p15:guide>
        <p15:guide id="2" pos="6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B48500"/>
    <a:srgbClr val="FFBF09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CC9637-2321-8845-995B-CE79ABDA1625}" v="647" dt="2026-03-06T20:28:58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5859"/>
  </p:normalViewPr>
  <p:slideViewPr>
    <p:cSldViewPr snapToGrid="0">
      <p:cViewPr varScale="1">
        <p:scale>
          <a:sx n="43" d="100"/>
          <a:sy n="43" d="100"/>
        </p:scale>
        <p:origin x="760" y="240"/>
      </p:cViewPr>
      <p:guideLst>
        <p:guide orient="horz" pos="5184"/>
        <p:guide pos="6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microsoft.com/office/2016/11/relationships/changesInfo" Target="changesInfos/changesInfo1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tableStyles" Target="tableStyle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chary J Rohrbach" userId="4be07697-49c5-492e-917e-743c07ccd9a6" providerId="ADAL" clId="{BFE4F9FE-2502-5D84-8B7E-14B879E993C4}"/>
    <pc:docChg chg="undo custSel addSld delSld modSld">
      <pc:chgData name="Zachary J Rohrbach" userId="4be07697-49c5-492e-917e-743c07ccd9a6" providerId="ADAL" clId="{BFE4F9FE-2502-5D84-8B7E-14B879E993C4}" dt="2026-03-06T20:28:58.488" v="6770"/>
      <pc:docMkLst>
        <pc:docMk/>
      </pc:docMkLst>
      <pc:sldChg chg="del">
        <pc:chgData name="Zachary J Rohrbach" userId="4be07697-49c5-492e-917e-743c07ccd9a6" providerId="ADAL" clId="{BFE4F9FE-2502-5D84-8B7E-14B879E993C4}" dt="2026-03-06T18:07:39.904" v="2428" actId="2696"/>
        <pc:sldMkLst>
          <pc:docMk/>
          <pc:sldMk cId="2809055754" sldId="257"/>
        </pc:sldMkLst>
      </pc:sldChg>
      <pc:sldChg chg="del">
        <pc:chgData name="Zachary J Rohrbach" userId="4be07697-49c5-492e-917e-743c07ccd9a6" providerId="ADAL" clId="{BFE4F9FE-2502-5D84-8B7E-14B879E993C4}" dt="2026-03-06T18:07:39.927" v="2430" actId="2696"/>
        <pc:sldMkLst>
          <pc:docMk/>
          <pc:sldMk cId="3416478644" sldId="258"/>
        </pc:sldMkLst>
      </pc:sldChg>
      <pc:sldChg chg="modSp add del mod">
        <pc:chgData name="Zachary J Rohrbach" userId="4be07697-49c5-492e-917e-743c07ccd9a6" providerId="ADAL" clId="{BFE4F9FE-2502-5D84-8B7E-14B879E993C4}" dt="2026-03-06T18:07:39.911" v="2429" actId="2696"/>
        <pc:sldMkLst>
          <pc:docMk/>
          <pc:sldMk cId="2438148920" sldId="259"/>
        </pc:sldMkLst>
      </pc:sldChg>
      <pc:sldChg chg="addSp delSp modSp add del mod">
        <pc:chgData name="Zachary J Rohrbach" userId="4be07697-49c5-492e-917e-743c07ccd9a6" providerId="ADAL" clId="{BFE4F9FE-2502-5D84-8B7E-14B879E993C4}" dt="2026-03-06T18:07:36.533" v="2427" actId="2696"/>
        <pc:sldMkLst>
          <pc:docMk/>
          <pc:sldMk cId="3496106660" sldId="260"/>
        </pc:sldMkLst>
      </pc:sldChg>
      <pc:sldChg chg="modSp mod">
        <pc:chgData name="Zachary J Rohrbach" userId="4be07697-49c5-492e-917e-743c07ccd9a6" providerId="ADAL" clId="{BFE4F9FE-2502-5D84-8B7E-14B879E993C4}" dt="2026-03-06T18:37:15.206" v="3495" actId="20577"/>
        <pc:sldMkLst>
          <pc:docMk/>
          <pc:sldMk cId="2439830677" sldId="261"/>
        </pc:sldMkLst>
        <pc:spChg chg="mod">
          <ac:chgData name="Zachary J Rohrbach" userId="4be07697-49c5-492e-917e-743c07ccd9a6" providerId="ADAL" clId="{BFE4F9FE-2502-5D84-8B7E-14B879E993C4}" dt="2026-03-06T18:37:15.206" v="3495" actId="20577"/>
          <ac:spMkLst>
            <pc:docMk/>
            <pc:sldMk cId="2439830677" sldId="261"/>
            <ac:spMk id="2" creationId="{CBA8F116-25B8-F684-6C6B-4222D7253CC1}"/>
          </ac:spMkLst>
        </pc:spChg>
      </pc:sldChg>
      <pc:sldChg chg="modSp new del mod">
        <pc:chgData name="Zachary J Rohrbach" userId="4be07697-49c5-492e-917e-743c07ccd9a6" providerId="ADAL" clId="{BFE4F9FE-2502-5D84-8B7E-14B879E993C4}" dt="2026-03-06T18:08:57.043" v="2620" actId="2696"/>
        <pc:sldMkLst>
          <pc:docMk/>
          <pc:sldMk cId="3583131587" sldId="262"/>
        </pc:sldMkLst>
        <pc:spChg chg="mod">
          <ac:chgData name="Zachary J Rohrbach" userId="4be07697-49c5-492e-917e-743c07ccd9a6" providerId="ADAL" clId="{BFE4F9FE-2502-5D84-8B7E-14B879E993C4}" dt="2026-03-06T18:07:51.313" v="2451" actId="20577"/>
          <ac:spMkLst>
            <pc:docMk/>
            <pc:sldMk cId="3583131587" sldId="262"/>
            <ac:spMk id="2" creationId="{88FF1E86-3B8D-83D4-AD62-4D555D387676}"/>
          </ac:spMkLst>
        </pc:spChg>
      </pc:sldChg>
      <pc:sldChg chg="modSp new mod">
        <pc:chgData name="Zachary J Rohrbach" userId="4be07697-49c5-492e-917e-743c07ccd9a6" providerId="ADAL" clId="{BFE4F9FE-2502-5D84-8B7E-14B879E993C4}" dt="2026-03-06T18:09:51.606" v="2627" actId="14100"/>
        <pc:sldMkLst>
          <pc:docMk/>
          <pc:sldMk cId="394849037" sldId="263"/>
        </pc:sldMkLst>
        <pc:spChg chg="mod">
          <ac:chgData name="Zachary J Rohrbach" userId="4be07697-49c5-492e-917e-743c07ccd9a6" providerId="ADAL" clId="{BFE4F9FE-2502-5D84-8B7E-14B879E993C4}" dt="2026-03-06T18:08:12.677" v="2480" actId="404"/>
          <ac:spMkLst>
            <pc:docMk/>
            <pc:sldMk cId="394849037" sldId="263"/>
            <ac:spMk id="2" creationId="{59E04515-2F51-76ED-E919-7A3D853E8AE3}"/>
          </ac:spMkLst>
        </pc:spChg>
        <pc:spChg chg="mod">
          <ac:chgData name="Zachary J Rohrbach" userId="4be07697-49c5-492e-917e-743c07ccd9a6" providerId="ADAL" clId="{BFE4F9FE-2502-5D84-8B7E-14B879E993C4}" dt="2026-03-06T18:09:51.606" v="2627" actId="14100"/>
          <ac:spMkLst>
            <pc:docMk/>
            <pc:sldMk cId="394849037" sldId="263"/>
            <ac:spMk id="3" creationId="{2929F33D-E36B-BE77-A1DB-2E7AECB00396}"/>
          </ac:spMkLst>
        </pc:spChg>
      </pc:sldChg>
      <pc:sldChg chg="new del">
        <pc:chgData name="Zachary J Rohrbach" userId="4be07697-49c5-492e-917e-743c07ccd9a6" providerId="ADAL" clId="{BFE4F9FE-2502-5D84-8B7E-14B879E993C4}" dt="2026-03-06T18:10:41.054" v="2631" actId="2696"/>
        <pc:sldMkLst>
          <pc:docMk/>
          <pc:sldMk cId="3396505945" sldId="264"/>
        </pc:sldMkLst>
      </pc:sldChg>
      <pc:sldChg chg="addSp delSp modSp new mod">
        <pc:chgData name="Zachary J Rohrbach" userId="4be07697-49c5-492e-917e-743c07ccd9a6" providerId="ADAL" clId="{BFE4F9FE-2502-5D84-8B7E-14B879E993C4}" dt="2026-03-06T19:12:40.326" v="6603" actId="20577"/>
        <pc:sldMkLst>
          <pc:docMk/>
          <pc:sldMk cId="1116134669" sldId="265"/>
        </pc:sldMkLst>
        <pc:spChg chg="mod">
          <ac:chgData name="Zachary J Rohrbach" userId="4be07697-49c5-492e-917e-743c07ccd9a6" providerId="ADAL" clId="{BFE4F9FE-2502-5D84-8B7E-14B879E993C4}" dt="2026-03-06T18:15:03.611" v="2667" actId="20577"/>
          <ac:spMkLst>
            <pc:docMk/>
            <pc:sldMk cId="1116134669" sldId="265"/>
            <ac:spMk id="2" creationId="{688156F0-D1B8-0CF4-C67C-7F60A1AFD8B6}"/>
          </ac:spMkLst>
        </pc:spChg>
        <pc:spChg chg="del">
          <ac:chgData name="Zachary J Rohrbach" userId="4be07697-49c5-492e-917e-743c07ccd9a6" providerId="ADAL" clId="{BFE4F9FE-2502-5D84-8B7E-14B879E993C4}" dt="2026-03-06T18:10:39.439" v="2630"/>
          <ac:spMkLst>
            <pc:docMk/>
            <pc:sldMk cId="1116134669" sldId="265"/>
            <ac:spMk id="3" creationId="{DA8A0821-451B-02C8-E288-85EBE5A4B88D}"/>
          </ac:spMkLst>
        </pc:spChg>
        <pc:spChg chg="add del mod">
          <ac:chgData name="Zachary J Rohrbach" userId="4be07697-49c5-492e-917e-743c07ccd9a6" providerId="ADAL" clId="{BFE4F9FE-2502-5D84-8B7E-14B879E993C4}" dt="2026-03-06T19:06:49.178" v="5644"/>
          <ac:spMkLst>
            <pc:docMk/>
            <pc:sldMk cId="1116134669" sldId="265"/>
            <ac:spMk id="6" creationId="{3502CCE1-D600-6D67-90F6-F3B533FAEF6C}"/>
          </ac:spMkLst>
        </pc:spChg>
        <pc:spChg chg="add del mod">
          <ac:chgData name="Zachary J Rohrbach" userId="4be07697-49c5-492e-917e-743c07ccd9a6" providerId="ADAL" clId="{BFE4F9FE-2502-5D84-8B7E-14B879E993C4}" dt="2026-03-06T19:07:00.663" v="5658"/>
          <ac:spMkLst>
            <pc:docMk/>
            <pc:sldMk cId="1116134669" sldId="265"/>
            <ac:spMk id="7" creationId="{E8645898-A4D9-93FE-9695-4E6DD5C5C8AA}"/>
          </ac:spMkLst>
        </pc:spChg>
        <pc:spChg chg="add mod">
          <ac:chgData name="Zachary J Rohrbach" userId="4be07697-49c5-492e-917e-743c07ccd9a6" providerId="ADAL" clId="{BFE4F9FE-2502-5D84-8B7E-14B879E993C4}" dt="2026-03-06T19:12:40.326" v="6603" actId="20577"/>
          <ac:spMkLst>
            <pc:docMk/>
            <pc:sldMk cId="1116134669" sldId="265"/>
            <ac:spMk id="8" creationId="{36E1AD30-557B-ABCD-A70E-1ECB8C0C299C}"/>
          </ac:spMkLst>
        </pc:spChg>
        <pc:picChg chg="add mod">
          <ac:chgData name="Zachary J Rohrbach" userId="4be07697-49c5-492e-917e-743c07ccd9a6" providerId="ADAL" clId="{BFE4F9FE-2502-5D84-8B7E-14B879E993C4}" dt="2026-03-06T18:14:42.371" v="2645" actId="14100"/>
          <ac:picMkLst>
            <pc:docMk/>
            <pc:sldMk cId="1116134669" sldId="265"/>
            <ac:picMk id="5" creationId="{12BE6566-79BD-CB2F-0684-F17CB9081E3C}"/>
          </ac:picMkLst>
        </pc:picChg>
        <pc:picChg chg="add mod">
          <ac:chgData name="Zachary J Rohrbach" userId="4be07697-49c5-492e-917e-743c07ccd9a6" providerId="ADAL" clId="{BFE4F9FE-2502-5D84-8B7E-14B879E993C4}" dt="2026-03-06T19:08:00.794" v="5828" actId="571"/>
          <ac:picMkLst>
            <pc:docMk/>
            <pc:sldMk cId="1116134669" sldId="265"/>
            <ac:picMk id="9" creationId="{CFD86291-FC3C-3763-A7DF-0262F948C0E3}"/>
          </ac:picMkLst>
        </pc:picChg>
        <pc:picChg chg="add mod">
          <ac:chgData name="Zachary J Rohrbach" userId="4be07697-49c5-492e-917e-743c07ccd9a6" providerId="ADAL" clId="{BFE4F9FE-2502-5D84-8B7E-14B879E993C4}" dt="2026-03-06T19:08:15.839" v="5835" actId="1076"/>
          <ac:picMkLst>
            <pc:docMk/>
            <pc:sldMk cId="1116134669" sldId="265"/>
            <ac:picMk id="1026" creationId="{D425AFB1-40D7-E4F6-806F-BFF9901BBA44}"/>
          </ac:picMkLst>
        </pc:picChg>
        <pc:picChg chg="add">
          <ac:chgData name="Zachary J Rohrbach" userId="4be07697-49c5-492e-917e-743c07ccd9a6" providerId="ADAL" clId="{BFE4F9FE-2502-5D84-8B7E-14B879E993C4}" dt="2026-03-06T18:14:16.192" v="2637"/>
          <ac:picMkLst>
            <pc:docMk/>
            <pc:sldMk cId="1116134669" sldId="265"/>
            <ac:picMk id="1028" creationId="{B25E94B8-0D7D-96FF-4B30-B43BF2F425D3}"/>
          </ac:picMkLst>
        </pc:picChg>
      </pc:sldChg>
      <pc:sldChg chg="addSp delSp modSp new mod">
        <pc:chgData name="Zachary J Rohrbach" userId="4be07697-49c5-492e-917e-743c07ccd9a6" providerId="ADAL" clId="{BFE4F9FE-2502-5D84-8B7E-14B879E993C4}" dt="2026-03-06T18:28:59.023" v="2908" actId="13782"/>
        <pc:sldMkLst>
          <pc:docMk/>
          <pc:sldMk cId="1555304195" sldId="266"/>
        </pc:sldMkLst>
        <pc:spChg chg="mod">
          <ac:chgData name="Zachary J Rohrbach" userId="4be07697-49c5-492e-917e-743c07ccd9a6" providerId="ADAL" clId="{BFE4F9FE-2502-5D84-8B7E-14B879E993C4}" dt="2026-03-06T18:18:28.574" v="2813" actId="20577"/>
          <ac:spMkLst>
            <pc:docMk/>
            <pc:sldMk cId="1555304195" sldId="266"/>
            <ac:spMk id="2" creationId="{D1382BCA-32EF-B1CF-127F-52DCE0B19444}"/>
          </ac:spMkLst>
        </pc:spChg>
        <pc:spChg chg="del">
          <ac:chgData name="Zachary J Rohrbach" userId="4be07697-49c5-492e-917e-743c07ccd9a6" providerId="ADAL" clId="{BFE4F9FE-2502-5D84-8B7E-14B879E993C4}" dt="2026-03-06T18:16:38.731" v="2674" actId="1032"/>
          <ac:spMkLst>
            <pc:docMk/>
            <pc:sldMk cId="1555304195" sldId="266"/>
            <ac:spMk id="3" creationId="{5EE96A9F-2A4E-5A02-A479-4E06897828B9}"/>
          </ac:spMkLst>
        </pc:spChg>
        <pc:graphicFrameChg chg="add mod modGraphic">
          <ac:chgData name="Zachary J Rohrbach" userId="4be07697-49c5-492e-917e-743c07ccd9a6" providerId="ADAL" clId="{BFE4F9FE-2502-5D84-8B7E-14B879E993C4}" dt="2026-03-06T18:28:59.023" v="2908" actId="13782"/>
          <ac:graphicFrameMkLst>
            <pc:docMk/>
            <pc:sldMk cId="1555304195" sldId="266"/>
            <ac:graphicFrameMk id="4" creationId="{E172081E-D620-D3D6-6787-3AE1FA995425}"/>
          </ac:graphicFrameMkLst>
        </pc:graphicFrameChg>
      </pc:sldChg>
      <pc:sldChg chg="addSp delSp modSp new mod">
        <pc:chgData name="Zachary J Rohrbach" userId="4be07697-49c5-492e-917e-743c07ccd9a6" providerId="ADAL" clId="{BFE4F9FE-2502-5D84-8B7E-14B879E993C4}" dt="2026-03-06T18:25:46.846" v="2888" actId="20577"/>
        <pc:sldMkLst>
          <pc:docMk/>
          <pc:sldMk cId="2311951296" sldId="267"/>
        </pc:sldMkLst>
        <pc:spChg chg="mod">
          <ac:chgData name="Zachary J Rohrbach" userId="4be07697-49c5-492e-917e-743c07ccd9a6" providerId="ADAL" clId="{BFE4F9FE-2502-5D84-8B7E-14B879E993C4}" dt="2026-03-06T18:25:46.846" v="2888" actId="20577"/>
          <ac:spMkLst>
            <pc:docMk/>
            <pc:sldMk cId="2311951296" sldId="267"/>
            <ac:spMk id="2" creationId="{A1FD9AB9-F52A-D75D-676D-E5F21E49061F}"/>
          </ac:spMkLst>
        </pc:spChg>
        <pc:spChg chg="add del mod">
          <ac:chgData name="Zachary J Rohrbach" userId="4be07697-49c5-492e-917e-743c07ccd9a6" providerId="ADAL" clId="{BFE4F9FE-2502-5D84-8B7E-14B879E993C4}" dt="2026-03-06T18:22:45.151" v="2821" actId="478"/>
          <ac:spMkLst>
            <pc:docMk/>
            <pc:sldMk cId="2311951296" sldId="267"/>
            <ac:spMk id="3" creationId="{6C9063F0-E2EF-C1BE-FA38-93127695D037}"/>
          </ac:spMkLst>
        </pc:spChg>
        <pc:picChg chg="add del mod ord">
          <ac:chgData name="Zachary J Rohrbach" userId="4be07697-49c5-492e-917e-743c07ccd9a6" providerId="ADAL" clId="{BFE4F9FE-2502-5D84-8B7E-14B879E993C4}" dt="2026-03-06T18:22:40.563" v="2819" actId="931"/>
          <ac:picMkLst>
            <pc:docMk/>
            <pc:sldMk cId="2311951296" sldId="267"/>
            <ac:picMk id="5" creationId="{27296E7B-F529-1393-30C1-375FC79E0FBA}"/>
          </ac:picMkLst>
        </pc:picChg>
        <pc:picChg chg="add del mod">
          <ac:chgData name="Zachary J Rohrbach" userId="4be07697-49c5-492e-917e-743c07ccd9a6" providerId="ADAL" clId="{BFE4F9FE-2502-5D84-8B7E-14B879E993C4}" dt="2026-03-06T18:23:52.476" v="2854" actId="21"/>
          <ac:picMkLst>
            <pc:docMk/>
            <pc:sldMk cId="2311951296" sldId="267"/>
            <ac:picMk id="7" creationId="{43DE0B3E-B482-CD6C-5DC5-DA00FA36A0C3}"/>
          </ac:picMkLst>
        </pc:picChg>
        <pc:picChg chg="add mod">
          <ac:chgData name="Zachary J Rohrbach" userId="4be07697-49c5-492e-917e-743c07ccd9a6" providerId="ADAL" clId="{BFE4F9FE-2502-5D84-8B7E-14B879E993C4}" dt="2026-03-06T18:25:12.063" v="2868" actId="339"/>
          <ac:picMkLst>
            <pc:docMk/>
            <pc:sldMk cId="2311951296" sldId="267"/>
            <ac:picMk id="9" creationId="{E8BBF979-D3B7-A7ED-F8B4-F67274DDE3E3}"/>
          </ac:picMkLst>
        </pc:picChg>
        <pc:picChg chg="add mod">
          <ac:chgData name="Zachary J Rohrbach" userId="4be07697-49c5-492e-917e-743c07ccd9a6" providerId="ADAL" clId="{BFE4F9FE-2502-5D84-8B7E-14B879E993C4}" dt="2026-03-06T18:25:12.063" v="2868" actId="339"/>
          <ac:picMkLst>
            <pc:docMk/>
            <pc:sldMk cId="2311951296" sldId="267"/>
            <ac:picMk id="11" creationId="{7E410235-CC8F-1225-4443-9611EF7A63C8}"/>
          </ac:picMkLst>
        </pc:picChg>
        <pc:picChg chg="add mod">
          <ac:chgData name="Zachary J Rohrbach" userId="4be07697-49c5-492e-917e-743c07ccd9a6" providerId="ADAL" clId="{BFE4F9FE-2502-5D84-8B7E-14B879E993C4}" dt="2026-03-06T18:25:12.063" v="2868" actId="339"/>
          <ac:picMkLst>
            <pc:docMk/>
            <pc:sldMk cId="2311951296" sldId="267"/>
            <ac:picMk id="13" creationId="{6FAC338D-8481-772A-C290-AC60D93EF0E6}"/>
          </ac:picMkLst>
        </pc:picChg>
        <pc:picChg chg="add del mod">
          <ac:chgData name="Zachary J Rohrbach" userId="4be07697-49c5-492e-917e-743c07ccd9a6" providerId="ADAL" clId="{BFE4F9FE-2502-5D84-8B7E-14B879E993C4}" dt="2026-03-06T18:24:12.158" v="2860" actId="21"/>
          <ac:picMkLst>
            <pc:docMk/>
            <pc:sldMk cId="2311951296" sldId="267"/>
            <ac:picMk id="15" creationId="{D674AF1A-ABF9-54D3-352C-02CD86A4346D}"/>
          </ac:picMkLst>
        </pc:picChg>
        <pc:picChg chg="add mod">
          <ac:chgData name="Zachary J Rohrbach" userId="4be07697-49c5-492e-917e-743c07ccd9a6" providerId="ADAL" clId="{BFE4F9FE-2502-5D84-8B7E-14B879E993C4}" dt="2026-03-06T18:25:12.063" v="2868" actId="339"/>
          <ac:picMkLst>
            <pc:docMk/>
            <pc:sldMk cId="2311951296" sldId="267"/>
            <ac:picMk id="16" creationId="{94F8F0BC-62B7-A495-ED47-F1734BD0E9C7}"/>
          </ac:picMkLst>
        </pc:picChg>
        <pc:picChg chg="add mod">
          <ac:chgData name="Zachary J Rohrbach" userId="4be07697-49c5-492e-917e-743c07ccd9a6" providerId="ADAL" clId="{BFE4F9FE-2502-5D84-8B7E-14B879E993C4}" dt="2026-03-06T18:25:12.063" v="2868" actId="339"/>
          <ac:picMkLst>
            <pc:docMk/>
            <pc:sldMk cId="2311951296" sldId="267"/>
            <ac:picMk id="17" creationId="{7514CC99-C42E-23BC-E9C0-DFE8EA0AFFD2}"/>
          </ac:picMkLst>
        </pc:picChg>
      </pc:sldChg>
      <pc:sldChg chg="modSp new mod">
        <pc:chgData name="Zachary J Rohrbach" userId="4be07697-49c5-492e-917e-743c07ccd9a6" providerId="ADAL" clId="{BFE4F9FE-2502-5D84-8B7E-14B879E993C4}" dt="2026-03-06T18:59:48.436" v="5051" actId="20577"/>
        <pc:sldMkLst>
          <pc:docMk/>
          <pc:sldMk cId="3179400836" sldId="268"/>
        </pc:sldMkLst>
        <pc:spChg chg="mod">
          <ac:chgData name="Zachary J Rohrbach" userId="4be07697-49c5-492e-917e-743c07ccd9a6" providerId="ADAL" clId="{BFE4F9FE-2502-5D84-8B7E-14B879E993C4}" dt="2026-03-06T18:59:25.613" v="5018" actId="20577"/>
          <ac:spMkLst>
            <pc:docMk/>
            <pc:sldMk cId="3179400836" sldId="268"/>
            <ac:spMk id="2" creationId="{33FB64FA-58AF-FA57-D4CA-C4BD9936F330}"/>
          </ac:spMkLst>
        </pc:spChg>
        <pc:spChg chg="mod">
          <ac:chgData name="Zachary J Rohrbach" userId="4be07697-49c5-492e-917e-743c07ccd9a6" providerId="ADAL" clId="{BFE4F9FE-2502-5D84-8B7E-14B879E993C4}" dt="2026-03-06T18:59:48.436" v="5051" actId="20577"/>
          <ac:spMkLst>
            <pc:docMk/>
            <pc:sldMk cId="3179400836" sldId="268"/>
            <ac:spMk id="3" creationId="{1F7F24FC-40AB-89EA-2ED3-193E0606FB8C}"/>
          </ac:spMkLst>
        </pc:spChg>
      </pc:sldChg>
      <pc:sldChg chg="modSp new mod">
        <pc:chgData name="Zachary J Rohrbach" userId="4be07697-49c5-492e-917e-743c07ccd9a6" providerId="ADAL" clId="{BFE4F9FE-2502-5D84-8B7E-14B879E993C4}" dt="2026-03-06T18:37:05.173" v="3492" actId="20577"/>
        <pc:sldMkLst>
          <pc:docMk/>
          <pc:sldMk cId="1040975761" sldId="269"/>
        </pc:sldMkLst>
        <pc:spChg chg="mod">
          <ac:chgData name="Zachary J Rohrbach" userId="4be07697-49c5-492e-917e-743c07ccd9a6" providerId="ADAL" clId="{BFE4F9FE-2502-5D84-8B7E-14B879E993C4}" dt="2026-03-06T18:34:25.197" v="3296" actId="20577"/>
          <ac:spMkLst>
            <pc:docMk/>
            <pc:sldMk cId="1040975761" sldId="269"/>
            <ac:spMk id="2" creationId="{5C034E7B-3567-7173-5890-10081AC629F0}"/>
          </ac:spMkLst>
        </pc:spChg>
        <pc:spChg chg="mod">
          <ac:chgData name="Zachary J Rohrbach" userId="4be07697-49c5-492e-917e-743c07ccd9a6" providerId="ADAL" clId="{BFE4F9FE-2502-5D84-8B7E-14B879E993C4}" dt="2026-03-06T18:37:05.173" v="3492" actId="20577"/>
          <ac:spMkLst>
            <pc:docMk/>
            <pc:sldMk cId="1040975761" sldId="269"/>
            <ac:spMk id="3" creationId="{1F1E7FA0-983A-E114-2544-3915CF83D644}"/>
          </ac:spMkLst>
        </pc:spChg>
      </pc:sldChg>
      <pc:sldChg chg="add del">
        <pc:chgData name="Zachary J Rohrbach" userId="4be07697-49c5-492e-917e-743c07ccd9a6" providerId="ADAL" clId="{BFE4F9FE-2502-5D84-8B7E-14B879E993C4}" dt="2026-03-06T18:34:19.098" v="3273"/>
        <pc:sldMkLst>
          <pc:docMk/>
          <pc:sldMk cId="2587891794" sldId="269"/>
        </pc:sldMkLst>
      </pc:sldChg>
      <pc:sldChg chg="addSp delSp modSp new mod">
        <pc:chgData name="Zachary J Rohrbach" userId="4be07697-49c5-492e-917e-743c07ccd9a6" providerId="ADAL" clId="{BFE4F9FE-2502-5D84-8B7E-14B879E993C4}" dt="2026-03-06T18:52:44.411" v="4769" actId="13782"/>
        <pc:sldMkLst>
          <pc:docMk/>
          <pc:sldMk cId="3136044212" sldId="270"/>
        </pc:sldMkLst>
        <pc:spChg chg="mod">
          <ac:chgData name="Zachary J Rohrbach" userId="4be07697-49c5-492e-917e-743c07ccd9a6" providerId="ADAL" clId="{BFE4F9FE-2502-5D84-8B7E-14B879E993C4}" dt="2026-03-06T18:39:35.113" v="3535" actId="20577"/>
          <ac:spMkLst>
            <pc:docMk/>
            <pc:sldMk cId="3136044212" sldId="270"/>
            <ac:spMk id="2" creationId="{78F74B9C-7BB3-75B6-8442-FD8DE217C338}"/>
          </ac:spMkLst>
        </pc:spChg>
        <pc:spChg chg="del mod">
          <ac:chgData name="Zachary J Rohrbach" userId="4be07697-49c5-492e-917e-743c07ccd9a6" providerId="ADAL" clId="{BFE4F9FE-2502-5D84-8B7E-14B879E993C4}" dt="2026-03-06T18:45:29.996" v="4481" actId="12084"/>
          <ac:spMkLst>
            <pc:docMk/>
            <pc:sldMk cId="3136044212" sldId="270"/>
            <ac:spMk id="3" creationId="{431EFCD0-7929-3B7F-4999-FA0C805F36F8}"/>
          </ac:spMkLst>
        </pc:spChg>
        <pc:graphicFrameChg chg="add mod modGraphic">
          <ac:chgData name="Zachary J Rohrbach" userId="4be07697-49c5-492e-917e-743c07ccd9a6" providerId="ADAL" clId="{BFE4F9FE-2502-5D84-8B7E-14B879E993C4}" dt="2026-03-06T18:52:44.411" v="4769" actId="13782"/>
          <ac:graphicFrameMkLst>
            <pc:docMk/>
            <pc:sldMk cId="3136044212" sldId="270"/>
            <ac:graphicFrameMk id="4" creationId="{692E6D86-1B4E-9E00-BA1A-45160F5AE14C}"/>
          </ac:graphicFrameMkLst>
        </pc:graphicFrameChg>
      </pc:sldChg>
      <pc:sldChg chg="addSp delSp modSp new mod">
        <pc:chgData name="Zachary J Rohrbach" userId="4be07697-49c5-492e-917e-743c07ccd9a6" providerId="ADAL" clId="{BFE4F9FE-2502-5D84-8B7E-14B879E993C4}" dt="2026-03-06T18:59:14.443" v="5001" actId="404"/>
        <pc:sldMkLst>
          <pc:docMk/>
          <pc:sldMk cId="916532531" sldId="271"/>
        </pc:sldMkLst>
        <pc:spChg chg="mod">
          <ac:chgData name="Zachary J Rohrbach" userId="4be07697-49c5-492e-917e-743c07ccd9a6" providerId="ADAL" clId="{BFE4F9FE-2502-5D84-8B7E-14B879E993C4}" dt="2026-03-06T18:51:24.151" v="4763" actId="20577"/>
          <ac:spMkLst>
            <pc:docMk/>
            <pc:sldMk cId="916532531" sldId="271"/>
            <ac:spMk id="2" creationId="{F550F5D1-367A-8885-3CC1-675B074A6283}"/>
          </ac:spMkLst>
        </pc:spChg>
        <pc:spChg chg="add del">
          <ac:chgData name="Zachary J Rohrbach" userId="4be07697-49c5-492e-917e-743c07ccd9a6" providerId="ADAL" clId="{BFE4F9FE-2502-5D84-8B7E-14B879E993C4}" dt="2026-03-06T18:53:17.174" v="4770" actId="1032"/>
          <ac:spMkLst>
            <pc:docMk/>
            <pc:sldMk cId="916532531" sldId="271"/>
            <ac:spMk id="3" creationId="{7E4559D0-6E5B-F94D-F6F8-FAD3572AD064}"/>
          </ac:spMkLst>
        </pc:spChg>
        <pc:spChg chg="add mod">
          <ac:chgData name="Zachary J Rohrbach" userId="4be07697-49c5-492e-917e-743c07ccd9a6" providerId="ADAL" clId="{BFE4F9FE-2502-5D84-8B7E-14B879E993C4}" dt="2026-03-06T18:59:14.443" v="5001" actId="404"/>
          <ac:spMkLst>
            <pc:docMk/>
            <pc:sldMk cId="916532531" sldId="271"/>
            <ac:spMk id="7" creationId="{F38252B7-A3FE-6096-5499-2E2AD2EA60AD}"/>
          </ac:spMkLst>
        </pc:spChg>
        <pc:graphicFrameChg chg="add del modGraphic">
          <ac:chgData name="Zachary J Rohrbach" userId="4be07697-49c5-492e-917e-743c07ccd9a6" providerId="ADAL" clId="{BFE4F9FE-2502-5D84-8B7E-14B879E993C4}" dt="2026-03-06T18:51:49.471" v="4765" actId="1032"/>
          <ac:graphicFrameMkLst>
            <pc:docMk/>
            <pc:sldMk cId="916532531" sldId="271"/>
            <ac:graphicFrameMk id="4" creationId="{FC03563C-8905-E7C7-25E2-6729B91A34BA}"/>
          </ac:graphicFrameMkLst>
        </pc:graphicFrameChg>
        <pc:graphicFrameChg chg="add mod modGraphic">
          <ac:chgData name="Zachary J Rohrbach" userId="4be07697-49c5-492e-917e-743c07ccd9a6" providerId="ADAL" clId="{BFE4F9FE-2502-5D84-8B7E-14B879E993C4}" dt="2026-03-06T18:58:34.728" v="4973" actId="14100"/>
          <ac:graphicFrameMkLst>
            <pc:docMk/>
            <pc:sldMk cId="916532531" sldId="271"/>
            <ac:graphicFrameMk id="5" creationId="{AC73322A-FEBF-2713-99FD-DB2BE6E0DA76}"/>
          </ac:graphicFrameMkLst>
        </pc:graphicFrameChg>
      </pc:sldChg>
      <pc:sldChg chg="modSp new mod">
        <pc:chgData name="Zachary J Rohrbach" userId="4be07697-49c5-492e-917e-743c07ccd9a6" providerId="ADAL" clId="{BFE4F9FE-2502-5D84-8B7E-14B879E993C4}" dt="2026-03-06T19:05:28.091" v="5640" actId="20577"/>
        <pc:sldMkLst>
          <pc:docMk/>
          <pc:sldMk cId="1969833395" sldId="272"/>
        </pc:sldMkLst>
        <pc:spChg chg="mod">
          <ac:chgData name="Zachary J Rohrbach" userId="4be07697-49c5-492e-917e-743c07ccd9a6" providerId="ADAL" clId="{BFE4F9FE-2502-5D84-8B7E-14B879E993C4}" dt="2026-03-06T19:01:17.051" v="5113" actId="20577"/>
          <ac:spMkLst>
            <pc:docMk/>
            <pc:sldMk cId="1969833395" sldId="272"/>
            <ac:spMk id="2" creationId="{28FB85F9-3E04-C991-887F-42691374F2EC}"/>
          </ac:spMkLst>
        </pc:spChg>
        <pc:spChg chg="mod">
          <ac:chgData name="Zachary J Rohrbach" userId="4be07697-49c5-492e-917e-743c07ccd9a6" providerId="ADAL" clId="{BFE4F9FE-2502-5D84-8B7E-14B879E993C4}" dt="2026-03-06T19:05:28.091" v="5640" actId="20577"/>
          <ac:spMkLst>
            <pc:docMk/>
            <pc:sldMk cId="1969833395" sldId="272"/>
            <ac:spMk id="3" creationId="{88EFB084-F6B8-2E01-50AD-C74C6080DEA0}"/>
          </ac:spMkLst>
        </pc:spChg>
      </pc:sldChg>
      <pc:sldChg chg="modSp new mod">
        <pc:chgData name="Zachary J Rohrbach" userId="4be07697-49c5-492e-917e-743c07ccd9a6" providerId="ADAL" clId="{BFE4F9FE-2502-5D84-8B7E-14B879E993C4}" dt="2026-03-06T19:12:28.145" v="6598" actId="20577"/>
        <pc:sldMkLst>
          <pc:docMk/>
          <pc:sldMk cId="607255294" sldId="273"/>
        </pc:sldMkLst>
        <pc:spChg chg="mod">
          <ac:chgData name="Zachary J Rohrbach" userId="4be07697-49c5-492e-917e-743c07ccd9a6" providerId="ADAL" clId="{BFE4F9FE-2502-5D84-8B7E-14B879E993C4}" dt="2026-03-06T19:09:14.861" v="6009" actId="20577"/>
          <ac:spMkLst>
            <pc:docMk/>
            <pc:sldMk cId="607255294" sldId="273"/>
            <ac:spMk id="2" creationId="{54377DE8-E3B6-2787-8CE9-2CE810A47D86}"/>
          </ac:spMkLst>
        </pc:spChg>
        <pc:spChg chg="mod">
          <ac:chgData name="Zachary J Rohrbach" userId="4be07697-49c5-492e-917e-743c07ccd9a6" providerId="ADAL" clId="{BFE4F9FE-2502-5D84-8B7E-14B879E993C4}" dt="2026-03-06T19:12:28.145" v="6598" actId="20577"/>
          <ac:spMkLst>
            <pc:docMk/>
            <pc:sldMk cId="607255294" sldId="273"/>
            <ac:spMk id="3" creationId="{4A33F6E4-AC38-F468-927F-AD95B734089E}"/>
          </ac:spMkLst>
        </pc:spChg>
      </pc:sldChg>
      <pc:sldChg chg="addSp delSp modSp new add del mod">
        <pc:chgData name="Zachary J Rohrbach" userId="4be07697-49c5-492e-917e-743c07ccd9a6" providerId="ADAL" clId="{BFE4F9FE-2502-5D84-8B7E-14B879E993C4}" dt="2026-03-06T20:28:53.180" v="6769" actId="2696"/>
        <pc:sldMkLst>
          <pc:docMk/>
          <pc:sldMk cId="1588774949" sldId="274"/>
        </pc:sldMkLst>
        <pc:spChg chg="mod">
          <ac:chgData name="Zachary J Rohrbach" userId="4be07697-49c5-492e-917e-743c07ccd9a6" providerId="ADAL" clId="{BFE4F9FE-2502-5D84-8B7E-14B879E993C4}" dt="2026-03-06T20:28:36.269" v="6764" actId="14100"/>
          <ac:spMkLst>
            <pc:docMk/>
            <pc:sldMk cId="1588774949" sldId="274"/>
            <ac:spMk id="2" creationId="{6D7D99C4-7A4B-D0F7-65D7-53A833A3E794}"/>
          </ac:spMkLst>
        </pc:spChg>
        <pc:spChg chg="mod">
          <ac:chgData name="Zachary J Rohrbach" userId="4be07697-49c5-492e-917e-743c07ccd9a6" providerId="ADAL" clId="{BFE4F9FE-2502-5D84-8B7E-14B879E993C4}" dt="2026-03-06T20:24:04.454" v="6753" actId="403"/>
          <ac:spMkLst>
            <pc:docMk/>
            <pc:sldMk cId="1588774949" sldId="274"/>
            <ac:spMk id="3" creationId="{B11C5F10-D0DE-976E-717D-3C0AF80BF6D0}"/>
          </ac:spMkLst>
        </pc:spChg>
        <pc:spChg chg="add del">
          <ac:chgData name="Zachary J Rohrbach" userId="4be07697-49c5-492e-917e-743c07ccd9a6" providerId="ADAL" clId="{BFE4F9FE-2502-5D84-8B7E-14B879E993C4}" dt="2026-03-06T20:27:59.553" v="6756" actId="22"/>
          <ac:spMkLst>
            <pc:docMk/>
            <pc:sldMk cId="1588774949" sldId="274"/>
            <ac:spMk id="5" creationId="{5020A752-7CD3-FACC-9840-51BF17F8A3FF}"/>
          </ac:spMkLst>
        </pc:spChg>
        <pc:spChg chg="add del">
          <ac:chgData name="Zachary J Rohrbach" userId="4be07697-49c5-492e-917e-743c07ccd9a6" providerId="ADAL" clId="{BFE4F9FE-2502-5D84-8B7E-14B879E993C4}" dt="2026-03-06T20:28:27.413" v="6758" actId="22"/>
          <ac:spMkLst>
            <pc:docMk/>
            <pc:sldMk cId="1588774949" sldId="274"/>
            <ac:spMk id="7" creationId="{4D836619-ECB7-C0F3-2AFC-65639DCB9F49}"/>
          </ac:spMkLst>
        </pc:spChg>
        <pc:picChg chg="add mod">
          <ac:chgData name="Zachary J Rohrbach" userId="4be07697-49c5-492e-917e-743c07ccd9a6" providerId="ADAL" clId="{BFE4F9FE-2502-5D84-8B7E-14B879E993C4}" dt="2026-03-06T20:28:47.015" v="6767" actId="14100"/>
          <ac:picMkLst>
            <pc:docMk/>
            <pc:sldMk cId="1588774949" sldId="274"/>
            <ac:picMk id="9" creationId="{AAD0FDD5-2E3C-F143-ABE1-6F90D72009EE}"/>
          </ac:picMkLst>
        </pc:picChg>
      </pc:sldChg>
      <pc:sldChg chg="addSp delSp modSp new del mod chgLayout">
        <pc:chgData name="Zachary J Rohrbach" userId="4be07697-49c5-492e-917e-743c07ccd9a6" providerId="ADAL" clId="{BFE4F9FE-2502-5D84-8B7E-14B879E993C4}" dt="2026-03-06T20:22:52.281" v="6633" actId="2696"/>
        <pc:sldMkLst>
          <pc:docMk/>
          <pc:sldMk cId="3586999887" sldId="274"/>
        </pc:sldMkLst>
        <pc:spChg chg="del mod ord">
          <ac:chgData name="Zachary J Rohrbach" userId="4be07697-49c5-492e-917e-743c07ccd9a6" providerId="ADAL" clId="{BFE4F9FE-2502-5D84-8B7E-14B879E993C4}" dt="2026-03-06T20:22:42.516" v="6605" actId="700"/>
          <ac:spMkLst>
            <pc:docMk/>
            <pc:sldMk cId="3586999887" sldId="274"/>
            <ac:spMk id="2" creationId="{08AB298B-0FCB-98DF-6490-11C00F9DCC4F}"/>
          </ac:spMkLst>
        </pc:spChg>
        <pc:spChg chg="del mod ord">
          <ac:chgData name="Zachary J Rohrbach" userId="4be07697-49c5-492e-917e-743c07ccd9a6" providerId="ADAL" clId="{BFE4F9FE-2502-5D84-8B7E-14B879E993C4}" dt="2026-03-06T20:22:42.516" v="6605" actId="700"/>
          <ac:spMkLst>
            <pc:docMk/>
            <pc:sldMk cId="3586999887" sldId="274"/>
            <ac:spMk id="3" creationId="{A263E422-C564-4D6E-BC20-91A1A6DAAE78}"/>
          </ac:spMkLst>
        </pc:spChg>
        <pc:spChg chg="add mod ord">
          <ac:chgData name="Zachary J Rohrbach" userId="4be07697-49c5-492e-917e-743c07ccd9a6" providerId="ADAL" clId="{BFE4F9FE-2502-5D84-8B7E-14B879E993C4}" dt="2026-03-06T20:22:48.973" v="6632" actId="20577"/>
          <ac:spMkLst>
            <pc:docMk/>
            <pc:sldMk cId="3586999887" sldId="274"/>
            <ac:spMk id="4" creationId="{C6E81D1A-6C44-21C2-4962-E4F7E1BEC01E}"/>
          </ac:spMkLst>
        </pc:spChg>
        <pc:spChg chg="add mod ord">
          <ac:chgData name="Zachary J Rohrbach" userId="4be07697-49c5-492e-917e-743c07ccd9a6" providerId="ADAL" clId="{BFE4F9FE-2502-5D84-8B7E-14B879E993C4}" dt="2026-03-06T20:22:42.516" v="6605" actId="700"/>
          <ac:spMkLst>
            <pc:docMk/>
            <pc:sldMk cId="3586999887" sldId="274"/>
            <ac:spMk id="5" creationId="{FFC1F196-1FD3-5BA0-43B8-301F22FD2E14}"/>
          </ac:spMkLst>
        </pc:spChg>
      </pc:sldChg>
      <pc:sldChg chg="add">
        <pc:chgData name="Zachary J Rohrbach" userId="4be07697-49c5-492e-917e-743c07ccd9a6" providerId="ADAL" clId="{BFE4F9FE-2502-5D84-8B7E-14B879E993C4}" dt="2026-03-06T20:28:58.488" v="6770"/>
        <pc:sldMkLst>
          <pc:docMk/>
          <pc:sldMk cId="19299807" sldId="275"/>
        </pc:sldMkLst>
      </pc:sldChg>
      <pc:sldChg chg="add del">
        <pc:chgData name="Zachary J Rohrbach" userId="4be07697-49c5-492e-917e-743c07ccd9a6" providerId="ADAL" clId="{BFE4F9FE-2502-5D84-8B7E-14B879E993C4}" dt="2026-03-06T20:24:05.048" v="6754"/>
        <pc:sldMkLst>
          <pc:docMk/>
          <pc:sldMk cId="549189485" sldId="27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54D751-D679-48AA-9750-8F793CF19550}" type="doc">
      <dgm:prSet loTypeId="urn:microsoft.com/office/officeart/2005/8/layout/pList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D1C88CA-1A31-4869-87F7-B37E39854D08}">
      <dgm:prSet phldrT="[Text]" custT="1"/>
      <dgm:spPr/>
      <dgm:t>
        <a:bodyPr/>
        <a:lstStyle/>
        <a:p>
          <a:r>
            <a:rPr lang="en-US" sz="1600">
              <a:latin typeface="Arial"/>
              <a:cs typeface="Arial"/>
            </a:rPr>
            <a:t>Charged Laptop</a:t>
          </a:r>
        </a:p>
      </dgm:t>
    </dgm:pt>
    <dgm:pt modelId="{59B25ECC-3EE2-4F85-972D-E0940C252105}" type="sibTrans" cxnId="{E6C38B5F-F5AD-4567-8FF0-58D76DC433A2}">
      <dgm:prSet/>
      <dgm:spPr/>
      <dgm:t>
        <a:bodyPr/>
        <a:lstStyle/>
        <a:p>
          <a:endParaRPr lang="en-US"/>
        </a:p>
      </dgm:t>
    </dgm:pt>
    <dgm:pt modelId="{6D4C43EB-07CD-422C-9650-032B7254672B}" type="parTrans" cxnId="{E6C38B5F-F5AD-4567-8FF0-58D76DC433A2}">
      <dgm:prSet/>
      <dgm:spPr/>
      <dgm:t>
        <a:bodyPr/>
        <a:lstStyle/>
        <a:p>
          <a:endParaRPr lang="en-US"/>
        </a:p>
      </dgm:t>
    </dgm:pt>
    <dgm:pt modelId="{8ACFD66B-D9E1-4C37-A814-B944279FD98D}">
      <dgm:prSet phldrT="[Text]" custT="1"/>
      <dgm:spPr/>
      <dgm:t>
        <a:bodyPr/>
        <a:lstStyle/>
        <a:p>
          <a:r>
            <a:rPr lang="en-US" sz="1600">
              <a:latin typeface="Arial"/>
              <a:cs typeface="Arial"/>
            </a:rPr>
            <a:t>Scientific Calculator</a:t>
          </a:r>
        </a:p>
      </dgm:t>
    </dgm:pt>
    <dgm:pt modelId="{7D8EAFD6-0577-419E-BF57-40E9EA095D2C}" type="sibTrans" cxnId="{A2B32003-1B0C-4B23-80E8-74A95E245BEC}">
      <dgm:prSet/>
      <dgm:spPr/>
      <dgm:t>
        <a:bodyPr/>
        <a:lstStyle/>
        <a:p>
          <a:endParaRPr lang="en-US"/>
        </a:p>
      </dgm:t>
    </dgm:pt>
    <dgm:pt modelId="{8E151CA5-04D5-44DA-A1C7-9783A7ABC01A}" type="parTrans" cxnId="{A2B32003-1B0C-4B23-80E8-74A95E245BEC}">
      <dgm:prSet/>
      <dgm:spPr/>
      <dgm:t>
        <a:bodyPr/>
        <a:lstStyle/>
        <a:p>
          <a:endParaRPr lang="en-US"/>
        </a:p>
      </dgm:t>
    </dgm:pt>
    <dgm:pt modelId="{BD3651B3-B404-8A48-B0A3-BA7ACDD442C1}">
      <dgm:prSet phldrT="[Text]" custT="1"/>
      <dgm:spPr/>
      <dgm:t>
        <a:bodyPr/>
        <a:lstStyle/>
        <a:p>
          <a:r>
            <a:rPr lang="en-US" sz="1600">
              <a:latin typeface="Arial"/>
              <a:cs typeface="Arial"/>
            </a:rPr>
            <a:t>Spiral Notebook</a:t>
          </a:r>
        </a:p>
      </dgm:t>
    </dgm:pt>
    <dgm:pt modelId="{20AD3A1B-D4ED-9045-9D09-924A9093AF7A}" type="parTrans" cxnId="{B95334BA-DDBA-CB47-9346-46E20F15D2EE}">
      <dgm:prSet/>
      <dgm:spPr/>
      <dgm:t>
        <a:bodyPr/>
        <a:lstStyle/>
        <a:p>
          <a:endParaRPr lang="en-US"/>
        </a:p>
      </dgm:t>
    </dgm:pt>
    <dgm:pt modelId="{489D43C7-78BD-0141-8945-82D7690E95B7}" type="sibTrans" cxnId="{B95334BA-DDBA-CB47-9346-46E20F15D2EE}">
      <dgm:prSet/>
      <dgm:spPr/>
      <dgm:t>
        <a:bodyPr/>
        <a:lstStyle/>
        <a:p>
          <a:endParaRPr lang="en-US"/>
        </a:p>
      </dgm:t>
    </dgm:pt>
    <dgm:pt modelId="{702CC024-4B78-6942-A232-98AEF5F26BA3}">
      <dgm:prSet phldrT="[Text]" custT="1"/>
      <dgm:spPr/>
      <dgm:t>
        <a:bodyPr/>
        <a:lstStyle/>
        <a:p>
          <a:r>
            <a:rPr lang="en-US" sz="1600">
              <a:latin typeface="Arial"/>
              <a:cs typeface="Arial"/>
            </a:rPr>
            <a:t>Reading Book</a:t>
          </a:r>
        </a:p>
      </dgm:t>
    </dgm:pt>
    <dgm:pt modelId="{589FE21F-ED63-2C46-BDC9-BC504B31CD18}" type="parTrans" cxnId="{D8CA9B01-E51C-E242-977E-48FA67E19BD1}">
      <dgm:prSet/>
      <dgm:spPr/>
      <dgm:t>
        <a:bodyPr/>
        <a:lstStyle/>
        <a:p>
          <a:endParaRPr lang="en-US"/>
        </a:p>
      </dgm:t>
    </dgm:pt>
    <dgm:pt modelId="{D41EF2E4-D3B3-A44B-BF3C-47933D2CF9D2}" type="sibTrans" cxnId="{D8CA9B01-E51C-E242-977E-48FA67E19BD1}">
      <dgm:prSet/>
      <dgm:spPr/>
      <dgm:t>
        <a:bodyPr/>
        <a:lstStyle/>
        <a:p>
          <a:endParaRPr lang="en-US"/>
        </a:p>
      </dgm:t>
    </dgm:pt>
    <dgm:pt modelId="{3C193DFD-0D94-2040-8E9D-D0CBF8267FD3}">
      <dgm:prSet phldrT="[Text]" custT="1"/>
      <dgm:spPr/>
      <dgm:t>
        <a:bodyPr/>
        <a:lstStyle/>
        <a:p>
          <a:r>
            <a:rPr lang="en-US" sz="1600">
              <a:latin typeface="Arial"/>
              <a:cs typeface="Arial"/>
            </a:rPr>
            <a:t>Pen or Pencil</a:t>
          </a:r>
        </a:p>
      </dgm:t>
    </dgm:pt>
    <dgm:pt modelId="{DB9312BC-196D-3446-B45A-F7A7BCAB3B86}" type="parTrans" cxnId="{5EDCD982-1132-DB49-97AC-8EDB1AE8EF71}">
      <dgm:prSet/>
      <dgm:spPr/>
      <dgm:t>
        <a:bodyPr/>
        <a:lstStyle/>
        <a:p>
          <a:endParaRPr lang="en-US"/>
        </a:p>
      </dgm:t>
    </dgm:pt>
    <dgm:pt modelId="{92406ADF-DA21-3E41-A024-E4D96D27511E}" type="sibTrans" cxnId="{5EDCD982-1132-DB49-97AC-8EDB1AE8EF71}">
      <dgm:prSet/>
      <dgm:spPr/>
      <dgm:t>
        <a:bodyPr/>
        <a:lstStyle/>
        <a:p>
          <a:endParaRPr lang="en-US"/>
        </a:p>
      </dgm:t>
    </dgm:pt>
    <dgm:pt modelId="{09C44F0D-145D-494A-A0C2-BC78B4D1BA8A}" type="pres">
      <dgm:prSet presAssocID="{D754D751-D679-48AA-9750-8F793CF19550}" presName="Name0" presStyleCnt="0">
        <dgm:presLayoutVars>
          <dgm:dir/>
          <dgm:resizeHandles val="exact"/>
        </dgm:presLayoutVars>
      </dgm:prSet>
      <dgm:spPr/>
    </dgm:pt>
    <dgm:pt modelId="{F4FE010A-6ACC-7349-8566-FE3C0551F38B}" type="pres">
      <dgm:prSet presAssocID="{CD1C88CA-1A31-4869-87F7-B37E39854D08}" presName="compNode" presStyleCnt="0"/>
      <dgm:spPr/>
    </dgm:pt>
    <dgm:pt modelId="{9C73B5C4-CB9E-D74F-9014-046D23643880}" type="pres">
      <dgm:prSet presAssocID="{CD1C88CA-1A31-4869-87F7-B37E39854D08}" presName="pictRect" presStyleLbl="node1" presStyleIdx="0" presStyleCnt="5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F1478E4-5ACD-414E-A285-113D399DE36C}" type="pres">
      <dgm:prSet presAssocID="{CD1C88CA-1A31-4869-87F7-B37E39854D08}" presName="textRect" presStyleLbl="revTx" presStyleIdx="0" presStyleCnt="5" custScaleY="38753">
        <dgm:presLayoutVars>
          <dgm:bulletEnabled val="1"/>
        </dgm:presLayoutVars>
      </dgm:prSet>
      <dgm:spPr/>
    </dgm:pt>
    <dgm:pt modelId="{4198904A-ADA0-4F4D-8C47-F737C056D819}" type="pres">
      <dgm:prSet presAssocID="{59B25ECC-3EE2-4F85-972D-E0940C252105}" presName="sibTrans" presStyleLbl="sibTrans2D1" presStyleIdx="0" presStyleCnt="0"/>
      <dgm:spPr/>
    </dgm:pt>
    <dgm:pt modelId="{FB47EFF6-DFE3-C14C-8A77-6DEDF627F5AB}" type="pres">
      <dgm:prSet presAssocID="{8ACFD66B-D9E1-4C37-A814-B944279FD98D}" presName="compNode" presStyleCnt="0"/>
      <dgm:spPr/>
    </dgm:pt>
    <dgm:pt modelId="{FA912549-9457-7D40-A54F-3A561C2BFA1F}" type="pres">
      <dgm:prSet presAssocID="{8ACFD66B-D9E1-4C37-A814-B944279FD98D}" presName="pictRect" presStyleLbl="node1" presStyleIdx="1" presStyleCnt="5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ADE9A32-73FB-164E-AFFD-398645CBF86C}" type="pres">
      <dgm:prSet presAssocID="{8ACFD66B-D9E1-4C37-A814-B944279FD98D}" presName="textRect" presStyleLbl="revTx" presStyleIdx="1" presStyleCnt="5" custScaleY="38753">
        <dgm:presLayoutVars>
          <dgm:bulletEnabled val="1"/>
        </dgm:presLayoutVars>
      </dgm:prSet>
      <dgm:spPr/>
    </dgm:pt>
    <dgm:pt modelId="{EDC0E695-5C2D-A043-A11D-8A8FF715C081}" type="pres">
      <dgm:prSet presAssocID="{7D8EAFD6-0577-419E-BF57-40E9EA095D2C}" presName="sibTrans" presStyleLbl="sibTrans2D1" presStyleIdx="0" presStyleCnt="0"/>
      <dgm:spPr/>
    </dgm:pt>
    <dgm:pt modelId="{1D8D549A-F4E6-314D-8B99-9FDB253B02FA}" type="pres">
      <dgm:prSet presAssocID="{3C193DFD-0D94-2040-8E9D-D0CBF8267FD3}" presName="compNode" presStyleCnt="0"/>
      <dgm:spPr/>
    </dgm:pt>
    <dgm:pt modelId="{20CB7C37-7805-7A43-ABCA-27BB908032C0}" type="pres">
      <dgm:prSet presAssocID="{3C193DFD-0D94-2040-8E9D-D0CBF8267FD3}" presName="pictRect" presStyleLbl="node1" presStyleIdx="2" presStyleCnt="5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D3E08CBC-5672-A14B-B417-866EE8C98417}" type="pres">
      <dgm:prSet presAssocID="{3C193DFD-0D94-2040-8E9D-D0CBF8267FD3}" presName="textRect" presStyleLbl="revTx" presStyleIdx="2" presStyleCnt="5" custScaleY="38753">
        <dgm:presLayoutVars>
          <dgm:bulletEnabled val="1"/>
        </dgm:presLayoutVars>
      </dgm:prSet>
      <dgm:spPr/>
    </dgm:pt>
    <dgm:pt modelId="{A61A64AA-2343-6947-9FC6-8533E829B863}" type="pres">
      <dgm:prSet presAssocID="{92406ADF-DA21-3E41-A024-E4D96D27511E}" presName="sibTrans" presStyleLbl="sibTrans2D1" presStyleIdx="0" presStyleCnt="0"/>
      <dgm:spPr/>
    </dgm:pt>
    <dgm:pt modelId="{2FAC1CFC-7C83-AB41-8597-DD80126B96AE}" type="pres">
      <dgm:prSet presAssocID="{BD3651B3-B404-8A48-B0A3-BA7ACDD442C1}" presName="compNode" presStyleCnt="0"/>
      <dgm:spPr/>
    </dgm:pt>
    <dgm:pt modelId="{133C72BD-077E-2A48-BEFB-36DE62C3CC94}" type="pres">
      <dgm:prSet presAssocID="{BD3651B3-B404-8A48-B0A3-BA7ACDD442C1}" presName="pictRect" presStyleLbl="node1" presStyleIdx="3" presStyleCnt="5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EF5B418-3692-2848-8939-BF4D57B840E5}" type="pres">
      <dgm:prSet presAssocID="{BD3651B3-B404-8A48-B0A3-BA7ACDD442C1}" presName="textRect" presStyleLbl="revTx" presStyleIdx="3" presStyleCnt="5" custScaleY="38753">
        <dgm:presLayoutVars>
          <dgm:bulletEnabled val="1"/>
        </dgm:presLayoutVars>
      </dgm:prSet>
      <dgm:spPr/>
    </dgm:pt>
    <dgm:pt modelId="{06DBA6A2-50F8-A74F-A533-23BA63791BD1}" type="pres">
      <dgm:prSet presAssocID="{489D43C7-78BD-0141-8945-82D7690E95B7}" presName="sibTrans" presStyleLbl="sibTrans2D1" presStyleIdx="0" presStyleCnt="0"/>
      <dgm:spPr/>
    </dgm:pt>
    <dgm:pt modelId="{587589A8-40C8-8D49-B89C-39FBBF7D76D8}" type="pres">
      <dgm:prSet presAssocID="{702CC024-4B78-6942-A232-98AEF5F26BA3}" presName="compNode" presStyleCnt="0"/>
      <dgm:spPr/>
    </dgm:pt>
    <dgm:pt modelId="{E670D167-D75E-874A-B3B7-BA74C1B3D1DF}" type="pres">
      <dgm:prSet presAssocID="{702CC024-4B78-6942-A232-98AEF5F26BA3}" presName="pictRect" presStyleLbl="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1FDA3A7-B778-BC41-B4B0-7756FE8C8141}" type="pres">
      <dgm:prSet presAssocID="{702CC024-4B78-6942-A232-98AEF5F26BA3}" presName="textRect" presStyleLbl="revTx" presStyleIdx="4" presStyleCnt="5" custScaleY="38753">
        <dgm:presLayoutVars>
          <dgm:bulletEnabled val="1"/>
        </dgm:presLayoutVars>
      </dgm:prSet>
      <dgm:spPr/>
    </dgm:pt>
  </dgm:ptLst>
  <dgm:cxnLst>
    <dgm:cxn modelId="{D8CA9B01-E51C-E242-977E-48FA67E19BD1}" srcId="{D754D751-D679-48AA-9750-8F793CF19550}" destId="{702CC024-4B78-6942-A232-98AEF5F26BA3}" srcOrd="4" destOrd="0" parTransId="{589FE21F-ED63-2C46-BDC9-BC504B31CD18}" sibTransId="{D41EF2E4-D3B3-A44B-BF3C-47933D2CF9D2}"/>
    <dgm:cxn modelId="{A2B32003-1B0C-4B23-80E8-74A95E245BEC}" srcId="{D754D751-D679-48AA-9750-8F793CF19550}" destId="{8ACFD66B-D9E1-4C37-A814-B944279FD98D}" srcOrd="1" destOrd="0" parTransId="{8E151CA5-04D5-44DA-A1C7-9783A7ABC01A}" sibTransId="{7D8EAFD6-0577-419E-BF57-40E9EA095D2C}"/>
    <dgm:cxn modelId="{5473B504-CA7E-9242-B8DB-54C7C7237F27}" type="presOf" srcId="{8ACFD66B-D9E1-4C37-A814-B944279FD98D}" destId="{9ADE9A32-73FB-164E-AFFD-398645CBF86C}" srcOrd="0" destOrd="0" presId="urn:microsoft.com/office/officeart/2005/8/layout/pList1"/>
    <dgm:cxn modelId="{72CB7C53-F3FA-FA40-AAEE-58CDADBAF149}" type="presOf" srcId="{BD3651B3-B404-8A48-B0A3-BA7ACDD442C1}" destId="{7EF5B418-3692-2848-8939-BF4D57B840E5}" srcOrd="0" destOrd="0" presId="urn:microsoft.com/office/officeart/2005/8/layout/pList1"/>
    <dgm:cxn modelId="{029F9D58-27A2-354C-980D-81A3AF2BF257}" type="presOf" srcId="{CD1C88CA-1A31-4869-87F7-B37E39854D08}" destId="{AF1478E4-5ACD-414E-A285-113D399DE36C}" srcOrd="0" destOrd="0" presId="urn:microsoft.com/office/officeart/2005/8/layout/pList1"/>
    <dgm:cxn modelId="{E6C38B5F-F5AD-4567-8FF0-58D76DC433A2}" srcId="{D754D751-D679-48AA-9750-8F793CF19550}" destId="{CD1C88CA-1A31-4869-87F7-B37E39854D08}" srcOrd="0" destOrd="0" parTransId="{6D4C43EB-07CD-422C-9650-032B7254672B}" sibTransId="{59B25ECC-3EE2-4F85-972D-E0940C252105}"/>
    <dgm:cxn modelId="{CC4F9560-3031-4D4A-B6A5-7462022CA00F}" type="presOf" srcId="{59B25ECC-3EE2-4F85-972D-E0940C252105}" destId="{4198904A-ADA0-4F4D-8C47-F737C056D819}" srcOrd="0" destOrd="0" presId="urn:microsoft.com/office/officeart/2005/8/layout/pList1"/>
    <dgm:cxn modelId="{43B4C764-B087-B749-8133-E0866F7C60D6}" type="presOf" srcId="{489D43C7-78BD-0141-8945-82D7690E95B7}" destId="{06DBA6A2-50F8-A74F-A533-23BA63791BD1}" srcOrd="0" destOrd="0" presId="urn:microsoft.com/office/officeart/2005/8/layout/pList1"/>
    <dgm:cxn modelId="{3AF4B270-40E2-4B4A-9540-B748EE9B4256}" type="presOf" srcId="{D754D751-D679-48AA-9750-8F793CF19550}" destId="{09C44F0D-145D-494A-A0C2-BC78B4D1BA8A}" srcOrd="0" destOrd="0" presId="urn:microsoft.com/office/officeart/2005/8/layout/pList1"/>
    <dgm:cxn modelId="{5EDCD982-1132-DB49-97AC-8EDB1AE8EF71}" srcId="{D754D751-D679-48AA-9750-8F793CF19550}" destId="{3C193DFD-0D94-2040-8E9D-D0CBF8267FD3}" srcOrd="2" destOrd="0" parTransId="{DB9312BC-196D-3446-B45A-F7A7BCAB3B86}" sibTransId="{92406ADF-DA21-3E41-A024-E4D96D27511E}"/>
    <dgm:cxn modelId="{37AF4B99-D6AE-814D-AEE7-8868BF21F0C4}" type="presOf" srcId="{7D8EAFD6-0577-419E-BF57-40E9EA095D2C}" destId="{EDC0E695-5C2D-A043-A11D-8A8FF715C081}" srcOrd="0" destOrd="0" presId="urn:microsoft.com/office/officeart/2005/8/layout/pList1"/>
    <dgm:cxn modelId="{06A00EA8-C0EB-624A-823E-1ED04438E6B1}" type="presOf" srcId="{92406ADF-DA21-3E41-A024-E4D96D27511E}" destId="{A61A64AA-2343-6947-9FC6-8533E829B863}" srcOrd="0" destOrd="0" presId="urn:microsoft.com/office/officeart/2005/8/layout/pList1"/>
    <dgm:cxn modelId="{CD9D21A9-838E-7341-9491-52501F40416B}" type="presOf" srcId="{702CC024-4B78-6942-A232-98AEF5F26BA3}" destId="{71FDA3A7-B778-BC41-B4B0-7756FE8C8141}" srcOrd="0" destOrd="0" presId="urn:microsoft.com/office/officeart/2005/8/layout/pList1"/>
    <dgm:cxn modelId="{B95334BA-DDBA-CB47-9346-46E20F15D2EE}" srcId="{D754D751-D679-48AA-9750-8F793CF19550}" destId="{BD3651B3-B404-8A48-B0A3-BA7ACDD442C1}" srcOrd="3" destOrd="0" parTransId="{20AD3A1B-D4ED-9045-9D09-924A9093AF7A}" sibTransId="{489D43C7-78BD-0141-8945-82D7690E95B7}"/>
    <dgm:cxn modelId="{1755D2BD-85F0-1C48-BDED-6142E87B2081}" type="presOf" srcId="{3C193DFD-0D94-2040-8E9D-D0CBF8267FD3}" destId="{D3E08CBC-5672-A14B-B417-866EE8C98417}" srcOrd="0" destOrd="0" presId="urn:microsoft.com/office/officeart/2005/8/layout/pList1"/>
    <dgm:cxn modelId="{3DDFAD8E-DFB3-3F49-BA02-FBC4454A57F2}" type="presParOf" srcId="{09C44F0D-145D-494A-A0C2-BC78B4D1BA8A}" destId="{F4FE010A-6ACC-7349-8566-FE3C0551F38B}" srcOrd="0" destOrd="0" presId="urn:microsoft.com/office/officeart/2005/8/layout/pList1"/>
    <dgm:cxn modelId="{73C27220-2934-B64B-81A5-A7B2AFA1EF02}" type="presParOf" srcId="{F4FE010A-6ACC-7349-8566-FE3C0551F38B}" destId="{9C73B5C4-CB9E-D74F-9014-046D23643880}" srcOrd="0" destOrd="0" presId="urn:microsoft.com/office/officeart/2005/8/layout/pList1"/>
    <dgm:cxn modelId="{450A5226-5869-7140-8E00-B4B15DA68750}" type="presParOf" srcId="{F4FE010A-6ACC-7349-8566-FE3C0551F38B}" destId="{AF1478E4-5ACD-414E-A285-113D399DE36C}" srcOrd="1" destOrd="0" presId="urn:microsoft.com/office/officeart/2005/8/layout/pList1"/>
    <dgm:cxn modelId="{3570C5A1-A0B9-8E4B-BAF1-2AF867103253}" type="presParOf" srcId="{09C44F0D-145D-494A-A0C2-BC78B4D1BA8A}" destId="{4198904A-ADA0-4F4D-8C47-F737C056D819}" srcOrd="1" destOrd="0" presId="urn:microsoft.com/office/officeart/2005/8/layout/pList1"/>
    <dgm:cxn modelId="{8B578848-45A3-B34B-B040-F7E5AC4F3D1F}" type="presParOf" srcId="{09C44F0D-145D-494A-A0C2-BC78B4D1BA8A}" destId="{FB47EFF6-DFE3-C14C-8A77-6DEDF627F5AB}" srcOrd="2" destOrd="0" presId="urn:microsoft.com/office/officeart/2005/8/layout/pList1"/>
    <dgm:cxn modelId="{D7D1F9CB-0FD7-3A46-9D49-10B807102ECB}" type="presParOf" srcId="{FB47EFF6-DFE3-C14C-8A77-6DEDF627F5AB}" destId="{FA912549-9457-7D40-A54F-3A561C2BFA1F}" srcOrd="0" destOrd="0" presId="urn:microsoft.com/office/officeart/2005/8/layout/pList1"/>
    <dgm:cxn modelId="{872BC737-1DBD-4442-8139-9538457887A1}" type="presParOf" srcId="{FB47EFF6-DFE3-C14C-8A77-6DEDF627F5AB}" destId="{9ADE9A32-73FB-164E-AFFD-398645CBF86C}" srcOrd="1" destOrd="0" presId="urn:microsoft.com/office/officeart/2005/8/layout/pList1"/>
    <dgm:cxn modelId="{937B6D09-1402-1644-B0E2-919FADE10BA8}" type="presParOf" srcId="{09C44F0D-145D-494A-A0C2-BC78B4D1BA8A}" destId="{EDC0E695-5C2D-A043-A11D-8A8FF715C081}" srcOrd="3" destOrd="0" presId="urn:microsoft.com/office/officeart/2005/8/layout/pList1"/>
    <dgm:cxn modelId="{6C5ECE5B-962A-DC45-BC96-F3DFD0E3E676}" type="presParOf" srcId="{09C44F0D-145D-494A-A0C2-BC78B4D1BA8A}" destId="{1D8D549A-F4E6-314D-8B99-9FDB253B02FA}" srcOrd="4" destOrd="0" presId="urn:microsoft.com/office/officeart/2005/8/layout/pList1"/>
    <dgm:cxn modelId="{4DB28E0D-5BA3-5442-81BF-F244E2B519FE}" type="presParOf" srcId="{1D8D549A-F4E6-314D-8B99-9FDB253B02FA}" destId="{20CB7C37-7805-7A43-ABCA-27BB908032C0}" srcOrd="0" destOrd="0" presId="urn:microsoft.com/office/officeart/2005/8/layout/pList1"/>
    <dgm:cxn modelId="{3955F6BD-1917-2040-A544-9D7C91D92347}" type="presParOf" srcId="{1D8D549A-F4E6-314D-8B99-9FDB253B02FA}" destId="{D3E08CBC-5672-A14B-B417-866EE8C98417}" srcOrd="1" destOrd="0" presId="urn:microsoft.com/office/officeart/2005/8/layout/pList1"/>
    <dgm:cxn modelId="{180E9840-AC2B-834B-A782-111C816DE0B8}" type="presParOf" srcId="{09C44F0D-145D-494A-A0C2-BC78B4D1BA8A}" destId="{A61A64AA-2343-6947-9FC6-8533E829B863}" srcOrd="5" destOrd="0" presId="urn:microsoft.com/office/officeart/2005/8/layout/pList1"/>
    <dgm:cxn modelId="{AC6DE236-C567-9446-8641-B87B94FF04E9}" type="presParOf" srcId="{09C44F0D-145D-494A-A0C2-BC78B4D1BA8A}" destId="{2FAC1CFC-7C83-AB41-8597-DD80126B96AE}" srcOrd="6" destOrd="0" presId="urn:microsoft.com/office/officeart/2005/8/layout/pList1"/>
    <dgm:cxn modelId="{F21A4726-50BB-1041-B20A-DFAB05A4CBEB}" type="presParOf" srcId="{2FAC1CFC-7C83-AB41-8597-DD80126B96AE}" destId="{133C72BD-077E-2A48-BEFB-36DE62C3CC94}" srcOrd="0" destOrd="0" presId="urn:microsoft.com/office/officeart/2005/8/layout/pList1"/>
    <dgm:cxn modelId="{F95A940A-D5D1-9242-8388-BCFA9C7FC9A2}" type="presParOf" srcId="{2FAC1CFC-7C83-AB41-8597-DD80126B96AE}" destId="{7EF5B418-3692-2848-8939-BF4D57B840E5}" srcOrd="1" destOrd="0" presId="urn:microsoft.com/office/officeart/2005/8/layout/pList1"/>
    <dgm:cxn modelId="{4EEA1BF5-700C-C141-9859-5D5AEC64B3D4}" type="presParOf" srcId="{09C44F0D-145D-494A-A0C2-BC78B4D1BA8A}" destId="{06DBA6A2-50F8-A74F-A533-23BA63791BD1}" srcOrd="7" destOrd="0" presId="urn:microsoft.com/office/officeart/2005/8/layout/pList1"/>
    <dgm:cxn modelId="{AEEECAB0-ADC5-D945-BB1C-8CBA1F49B9E9}" type="presParOf" srcId="{09C44F0D-145D-494A-A0C2-BC78B4D1BA8A}" destId="{587589A8-40C8-8D49-B89C-39FBBF7D76D8}" srcOrd="8" destOrd="0" presId="urn:microsoft.com/office/officeart/2005/8/layout/pList1"/>
    <dgm:cxn modelId="{AADF47C6-5A13-B244-84AD-8B79D1DC79D0}" type="presParOf" srcId="{587589A8-40C8-8D49-B89C-39FBBF7D76D8}" destId="{E670D167-D75E-874A-B3B7-BA74C1B3D1DF}" srcOrd="0" destOrd="0" presId="urn:microsoft.com/office/officeart/2005/8/layout/pList1"/>
    <dgm:cxn modelId="{7846BF17-8778-A14C-9E64-588D7C045CB7}" type="presParOf" srcId="{587589A8-40C8-8D49-B89C-39FBBF7D76D8}" destId="{71FDA3A7-B778-BC41-B4B0-7756FE8C814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65BC4C-8096-FE44-B727-8BEA0CC836A4}" type="doc">
      <dgm:prSet loTypeId="urn:microsoft.com/office/officeart/2005/8/layout/default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E57DF94-76A7-9D4B-B4C7-D4C8736E22EA}">
      <dgm:prSet phldrT="[Text]"/>
      <dgm:spPr/>
      <dgm:t>
        <a:bodyPr/>
        <a:lstStyle/>
        <a:p>
          <a:r>
            <a:rPr lang="en-US" dirty="0"/>
            <a:t>RANDOMIZED GROUPS</a:t>
          </a:r>
        </a:p>
      </dgm:t>
    </dgm:pt>
    <dgm:pt modelId="{7E44A8F1-19C3-DA4E-A9F8-52098C3017F5}" type="parTrans" cxnId="{F33F2F74-80CC-0144-A22D-03089956643B}">
      <dgm:prSet/>
      <dgm:spPr/>
      <dgm:t>
        <a:bodyPr/>
        <a:lstStyle/>
        <a:p>
          <a:endParaRPr lang="en-US"/>
        </a:p>
      </dgm:t>
    </dgm:pt>
    <dgm:pt modelId="{D1CCBBF1-4561-0B4C-B787-70F812F408E6}" type="sibTrans" cxnId="{F33F2F74-80CC-0144-A22D-03089956643B}">
      <dgm:prSet/>
      <dgm:spPr/>
      <dgm:t>
        <a:bodyPr/>
        <a:lstStyle/>
        <a:p>
          <a:endParaRPr lang="en-US"/>
        </a:p>
      </dgm:t>
    </dgm:pt>
    <dgm:pt modelId="{BBA89AB6-67E3-3B44-A97E-D6DD994CE089}">
      <dgm:prSet phldrT="[Text]"/>
      <dgm:spPr/>
      <dgm:t>
        <a:bodyPr/>
        <a:lstStyle/>
        <a:p>
          <a:r>
            <a:rPr lang="en-US" dirty="0"/>
            <a:t>VERTICAL WHITEBOARDS</a:t>
          </a:r>
        </a:p>
      </dgm:t>
    </dgm:pt>
    <dgm:pt modelId="{42B9F9EF-2DD4-2744-81C6-A03E8B6ABBC0}" type="parTrans" cxnId="{BCA6E995-A6EC-9943-A758-7A1D2876ECEF}">
      <dgm:prSet/>
      <dgm:spPr/>
      <dgm:t>
        <a:bodyPr/>
        <a:lstStyle/>
        <a:p>
          <a:endParaRPr lang="en-US"/>
        </a:p>
      </dgm:t>
    </dgm:pt>
    <dgm:pt modelId="{0BF1DA99-ADF5-6F42-BAFF-98B2841BDC20}" type="sibTrans" cxnId="{BCA6E995-A6EC-9943-A758-7A1D2876ECEF}">
      <dgm:prSet/>
      <dgm:spPr/>
      <dgm:t>
        <a:bodyPr/>
        <a:lstStyle/>
        <a:p>
          <a:endParaRPr lang="en-US"/>
        </a:p>
      </dgm:t>
    </dgm:pt>
    <dgm:pt modelId="{C296DC89-F5C4-A642-83A5-61DBDF43ABF4}">
      <dgm:prSet phldrT="[Text]"/>
      <dgm:spPr/>
      <dgm:t>
        <a:bodyPr/>
        <a:lstStyle/>
        <a:p>
          <a:r>
            <a:rPr lang="en-US" dirty="0"/>
            <a:t>"CONSOLIDATOIN FROM THE BOTTOM"</a:t>
          </a:r>
        </a:p>
      </dgm:t>
    </dgm:pt>
    <dgm:pt modelId="{11CB4DE9-EF58-6646-BA2C-DAE77A532AA1}" type="parTrans" cxnId="{62149A7F-55B3-2B43-90E0-7F8BA5321F3F}">
      <dgm:prSet/>
      <dgm:spPr/>
      <dgm:t>
        <a:bodyPr/>
        <a:lstStyle/>
        <a:p>
          <a:endParaRPr lang="en-US"/>
        </a:p>
      </dgm:t>
    </dgm:pt>
    <dgm:pt modelId="{F22D9C1E-E4CD-AF49-9B05-9FBF6ABEC723}" type="sibTrans" cxnId="{62149A7F-55B3-2B43-90E0-7F8BA5321F3F}">
      <dgm:prSet/>
      <dgm:spPr/>
      <dgm:t>
        <a:bodyPr/>
        <a:lstStyle/>
        <a:p>
          <a:endParaRPr lang="en-US"/>
        </a:p>
      </dgm:t>
    </dgm:pt>
    <dgm:pt modelId="{E0BE0E77-DA40-8D46-9755-F0EE69F60BD1}" type="pres">
      <dgm:prSet presAssocID="{1365BC4C-8096-FE44-B727-8BEA0CC836A4}" presName="diagram" presStyleCnt="0">
        <dgm:presLayoutVars>
          <dgm:dir/>
          <dgm:resizeHandles val="exact"/>
        </dgm:presLayoutVars>
      </dgm:prSet>
      <dgm:spPr/>
    </dgm:pt>
    <dgm:pt modelId="{1143A79D-FACE-C744-94FA-0C55E549EA71}" type="pres">
      <dgm:prSet presAssocID="{CE57DF94-76A7-9D4B-B4C7-D4C8736E22EA}" presName="node" presStyleLbl="node1" presStyleIdx="0" presStyleCnt="3">
        <dgm:presLayoutVars>
          <dgm:bulletEnabled val="1"/>
        </dgm:presLayoutVars>
      </dgm:prSet>
      <dgm:spPr/>
    </dgm:pt>
    <dgm:pt modelId="{3E6B3565-79DD-7247-BEA7-D75B53DB325D}" type="pres">
      <dgm:prSet presAssocID="{D1CCBBF1-4561-0B4C-B787-70F812F408E6}" presName="sibTrans" presStyleCnt="0"/>
      <dgm:spPr/>
    </dgm:pt>
    <dgm:pt modelId="{EC7EEA3E-C497-0844-8752-88E2BC4225A3}" type="pres">
      <dgm:prSet presAssocID="{BBA89AB6-67E3-3B44-A97E-D6DD994CE089}" presName="node" presStyleLbl="node1" presStyleIdx="1" presStyleCnt="3">
        <dgm:presLayoutVars>
          <dgm:bulletEnabled val="1"/>
        </dgm:presLayoutVars>
      </dgm:prSet>
      <dgm:spPr/>
    </dgm:pt>
    <dgm:pt modelId="{447898E8-0DD4-4E42-9C15-71FA359980E9}" type="pres">
      <dgm:prSet presAssocID="{0BF1DA99-ADF5-6F42-BAFF-98B2841BDC20}" presName="sibTrans" presStyleCnt="0"/>
      <dgm:spPr/>
    </dgm:pt>
    <dgm:pt modelId="{63C1DC35-9ED8-AA4E-8755-E90BFA6536AA}" type="pres">
      <dgm:prSet presAssocID="{C296DC89-F5C4-A642-83A5-61DBDF43ABF4}" presName="node" presStyleLbl="node1" presStyleIdx="2" presStyleCnt="3">
        <dgm:presLayoutVars>
          <dgm:bulletEnabled val="1"/>
        </dgm:presLayoutVars>
      </dgm:prSet>
      <dgm:spPr/>
    </dgm:pt>
  </dgm:ptLst>
  <dgm:cxnLst>
    <dgm:cxn modelId="{F683C60D-7F40-4048-AE9D-A0FA104D3C82}" type="presOf" srcId="{BBA89AB6-67E3-3B44-A97E-D6DD994CE089}" destId="{EC7EEA3E-C497-0844-8752-88E2BC4225A3}" srcOrd="0" destOrd="0" presId="urn:microsoft.com/office/officeart/2005/8/layout/default"/>
    <dgm:cxn modelId="{9002F859-AA17-5546-B5AB-C1978277D4D4}" type="presOf" srcId="{C296DC89-F5C4-A642-83A5-61DBDF43ABF4}" destId="{63C1DC35-9ED8-AA4E-8755-E90BFA6536AA}" srcOrd="0" destOrd="0" presId="urn:microsoft.com/office/officeart/2005/8/layout/default"/>
    <dgm:cxn modelId="{F33F2F74-80CC-0144-A22D-03089956643B}" srcId="{1365BC4C-8096-FE44-B727-8BEA0CC836A4}" destId="{CE57DF94-76A7-9D4B-B4C7-D4C8736E22EA}" srcOrd="0" destOrd="0" parTransId="{7E44A8F1-19C3-DA4E-A9F8-52098C3017F5}" sibTransId="{D1CCBBF1-4561-0B4C-B787-70F812F408E6}"/>
    <dgm:cxn modelId="{62149A7F-55B3-2B43-90E0-7F8BA5321F3F}" srcId="{1365BC4C-8096-FE44-B727-8BEA0CC836A4}" destId="{C296DC89-F5C4-A642-83A5-61DBDF43ABF4}" srcOrd="2" destOrd="0" parTransId="{11CB4DE9-EF58-6646-BA2C-DAE77A532AA1}" sibTransId="{F22D9C1E-E4CD-AF49-9B05-9FBF6ABEC723}"/>
    <dgm:cxn modelId="{BCA6E995-A6EC-9943-A758-7A1D2876ECEF}" srcId="{1365BC4C-8096-FE44-B727-8BEA0CC836A4}" destId="{BBA89AB6-67E3-3B44-A97E-D6DD994CE089}" srcOrd="1" destOrd="0" parTransId="{42B9F9EF-2DD4-2744-81C6-A03E8B6ABBC0}" sibTransId="{0BF1DA99-ADF5-6F42-BAFF-98B2841BDC20}"/>
    <dgm:cxn modelId="{A5817FA5-AD1D-044D-B8DF-B2060C2A5906}" type="presOf" srcId="{CE57DF94-76A7-9D4B-B4C7-D4C8736E22EA}" destId="{1143A79D-FACE-C744-94FA-0C55E549EA71}" srcOrd="0" destOrd="0" presId="urn:microsoft.com/office/officeart/2005/8/layout/default"/>
    <dgm:cxn modelId="{816200D5-C287-BA40-8CF4-BDBF5164C911}" type="presOf" srcId="{1365BC4C-8096-FE44-B727-8BEA0CC836A4}" destId="{E0BE0E77-DA40-8D46-9755-F0EE69F60BD1}" srcOrd="0" destOrd="0" presId="urn:microsoft.com/office/officeart/2005/8/layout/default"/>
    <dgm:cxn modelId="{2F7934BF-5819-DD44-A21B-6267064E7730}" type="presParOf" srcId="{E0BE0E77-DA40-8D46-9755-F0EE69F60BD1}" destId="{1143A79D-FACE-C744-94FA-0C55E549EA71}" srcOrd="0" destOrd="0" presId="urn:microsoft.com/office/officeart/2005/8/layout/default"/>
    <dgm:cxn modelId="{335FD54D-ED3E-F14E-8777-ECAEC95648C2}" type="presParOf" srcId="{E0BE0E77-DA40-8D46-9755-F0EE69F60BD1}" destId="{3E6B3565-79DD-7247-BEA7-D75B53DB325D}" srcOrd="1" destOrd="0" presId="urn:microsoft.com/office/officeart/2005/8/layout/default"/>
    <dgm:cxn modelId="{06A33F3E-DADA-214E-8573-EEE627E2F499}" type="presParOf" srcId="{E0BE0E77-DA40-8D46-9755-F0EE69F60BD1}" destId="{EC7EEA3E-C497-0844-8752-88E2BC4225A3}" srcOrd="2" destOrd="0" presId="urn:microsoft.com/office/officeart/2005/8/layout/default"/>
    <dgm:cxn modelId="{3D6FD032-F903-D54C-ABE5-8AAD0BD8BAE8}" type="presParOf" srcId="{E0BE0E77-DA40-8D46-9755-F0EE69F60BD1}" destId="{447898E8-0DD4-4E42-9C15-71FA359980E9}" srcOrd="3" destOrd="0" presId="urn:microsoft.com/office/officeart/2005/8/layout/default"/>
    <dgm:cxn modelId="{FF6B3030-5A27-5B46-A838-1A72E4ADAFCB}" type="presParOf" srcId="{E0BE0E77-DA40-8D46-9755-F0EE69F60BD1}" destId="{63C1DC35-9ED8-AA4E-8755-E90BFA6536A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259D66-170A-AE43-A210-BDA619C3AE11}" type="doc">
      <dgm:prSet loTypeId="urn:microsoft.com/office/officeart/2005/8/layout/vList4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753FB1F-03D3-8D43-9FB6-64FF90B18EF6}">
      <dgm:prSet phldrT="[Text]"/>
      <dgm:spPr/>
      <dgm:t>
        <a:bodyPr/>
        <a:lstStyle/>
        <a:p>
          <a:r>
            <a:rPr lang="en-US" dirty="0"/>
            <a:t>Groups of 3 is ideal</a:t>
          </a:r>
        </a:p>
      </dgm:t>
    </dgm:pt>
    <dgm:pt modelId="{E019FBEF-261E-A449-9B1F-AA6C0D5A8B53}" type="parTrans" cxnId="{09DF9260-A6DE-A84E-93C8-DDE2604BC765}">
      <dgm:prSet/>
      <dgm:spPr/>
      <dgm:t>
        <a:bodyPr/>
        <a:lstStyle/>
        <a:p>
          <a:endParaRPr lang="en-US"/>
        </a:p>
      </dgm:t>
    </dgm:pt>
    <dgm:pt modelId="{E992B8AF-FAB4-9741-8C74-A67FF28D0D8B}" type="sibTrans" cxnId="{09DF9260-A6DE-A84E-93C8-DDE2604BC765}">
      <dgm:prSet/>
      <dgm:spPr/>
      <dgm:t>
        <a:bodyPr/>
        <a:lstStyle/>
        <a:p>
          <a:endParaRPr lang="en-US"/>
        </a:p>
      </dgm:t>
    </dgm:pt>
    <dgm:pt modelId="{7B842B5E-E58D-E345-B58A-29B6A2393FC7}">
      <dgm:prSet phldrT="[Text]"/>
      <dgm:spPr/>
      <dgm:t>
        <a:bodyPr/>
        <a:lstStyle/>
        <a:p>
          <a:r>
            <a:rPr lang="en-US" dirty="0"/>
            <a:t>Students need to experience that it's random</a:t>
          </a:r>
        </a:p>
      </dgm:t>
    </dgm:pt>
    <dgm:pt modelId="{91B8A810-DFE6-514B-AE8E-1F40E8400992}" type="parTrans" cxnId="{E73A3E36-3958-7744-A82F-E2BC3FFD441C}">
      <dgm:prSet/>
      <dgm:spPr/>
      <dgm:t>
        <a:bodyPr/>
        <a:lstStyle/>
        <a:p>
          <a:endParaRPr lang="en-US"/>
        </a:p>
      </dgm:t>
    </dgm:pt>
    <dgm:pt modelId="{8398B0F0-E342-654B-BD22-0A6141E6E5B3}" type="sibTrans" cxnId="{E73A3E36-3958-7744-A82F-E2BC3FFD441C}">
      <dgm:prSet/>
      <dgm:spPr/>
      <dgm:t>
        <a:bodyPr/>
        <a:lstStyle/>
        <a:p>
          <a:endParaRPr lang="en-US"/>
        </a:p>
      </dgm:t>
    </dgm:pt>
    <dgm:pt modelId="{6F45867C-6614-9840-8B40-8EA01488BFFF}">
      <dgm:prSet phldrT="[Text]"/>
      <dgm:spPr/>
      <dgm:t>
        <a:bodyPr/>
        <a:lstStyle/>
        <a:p>
          <a:r>
            <a:rPr lang="en-US" dirty="0"/>
            <a:t>Builds classroom rapport among students, not just between students and me</a:t>
          </a:r>
        </a:p>
      </dgm:t>
    </dgm:pt>
    <dgm:pt modelId="{A600B98D-DE73-4E46-8260-593A2D33691C}" type="parTrans" cxnId="{317AD391-25EE-5945-9AA0-F0DF332B446F}">
      <dgm:prSet/>
      <dgm:spPr/>
      <dgm:t>
        <a:bodyPr/>
        <a:lstStyle/>
        <a:p>
          <a:endParaRPr lang="en-US"/>
        </a:p>
      </dgm:t>
    </dgm:pt>
    <dgm:pt modelId="{E9E36B47-0066-C840-8C34-AF1CDB7D2D91}" type="sibTrans" cxnId="{317AD391-25EE-5945-9AA0-F0DF332B446F}">
      <dgm:prSet/>
      <dgm:spPr/>
      <dgm:t>
        <a:bodyPr/>
        <a:lstStyle/>
        <a:p>
          <a:endParaRPr lang="en-US"/>
        </a:p>
      </dgm:t>
    </dgm:pt>
    <dgm:pt modelId="{8D29CCC3-31E4-4245-91F0-4B57B6EA618A}" type="pres">
      <dgm:prSet presAssocID="{F9259D66-170A-AE43-A210-BDA619C3AE11}" presName="linear" presStyleCnt="0">
        <dgm:presLayoutVars>
          <dgm:dir/>
          <dgm:resizeHandles val="exact"/>
        </dgm:presLayoutVars>
      </dgm:prSet>
      <dgm:spPr/>
    </dgm:pt>
    <dgm:pt modelId="{F3B98E8D-3976-914A-A3D0-D47D2157BF3A}" type="pres">
      <dgm:prSet presAssocID="{2753FB1F-03D3-8D43-9FB6-64FF90B18EF6}" presName="comp" presStyleCnt="0"/>
      <dgm:spPr/>
    </dgm:pt>
    <dgm:pt modelId="{F4378EBC-7212-764A-A04D-8111F32C384B}" type="pres">
      <dgm:prSet presAssocID="{2753FB1F-03D3-8D43-9FB6-64FF90B18EF6}" presName="box" presStyleLbl="node1" presStyleIdx="0" presStyleCnt="3"/>
      <dgm:spPr/>
    </dgm:pt>
    <dgm:pt modelId="{613F00C5-574C-8545-9536-05B28864485E}" type="pres">
      <dgm:prSet presAssocID="{2753FB1F-03D3-8D43-9FB6-64FF90B18EF6}" presName="img" presStyleLbl="fgImgPlace1" presStyleIdx="0" presStyleCnt="3"/>
      <dgm:spPr>
        <a:blipFill dpi="0" rotWithShape="0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5DFA6746-4E1F-D944-A923-36F53A177131}" type="pres">
      <dgm:prSet presAssocID="{2753FB1F-03D3-8D43-9FB6-64FF90B18EF6}" presName="text" presStyleLbl="node1" presStyleIdx="0" presStyleCnt="3">
        <dgm:presLayoutVars>
          <dgm:bulletEnabled val="1"/>
        </dgm:presLayoutVars>
      </dgm:prSet>
      <dgm:spPr/>
    </dgm:pt>
    <dgm:pt modelId="{D533C00E-BEE1-3B43-9757-1FF8A8DB3DB8}" type="pres">
      <dgm:prSet presAssocID="{E992B8AF-FAB4-9741-8C74-A67FF28D0D8B}" presName="spacer" presStyleCnt="0"/>
      <dgm:spPr/>
    </dgm:pt>
    <dgm:pt modelId="{4B4AB8EF-F15E-0A48-ADAF-47FC49F73093}" type="pres">
      <dgm:prSet presAssocID="{7B842B5E-E58D-E345-B58A-29B6A2393FC7}" presName="comp" presStyleCnt="0"/>
      <dgm:spPr/>
    </dgm:pt>
    <dgm:pt modelId="{408B4B3B-ABA3-CE42-B8A4-93FFCE261317}" type="pres">
      <dgm:prSet presAssocID="{7B842B5E-E58D-E345-B58A-29B6A2393FC7}" presName="box" presStyleLbl="node1" presStyleIdx="1" presStyleCnt="3"/>
      <dgm:spPr/>
    </dgm:pt>
    <dgm:pt modelId="{F952D219-3128-1A48-9E58-A793A68432E3}" type="pres">
      <dgm:prSet presAssocID="{7B842B5E-E58D-E345-B58A-29B6A2393FC7}" presName="img" presStyleLbl="fgImgPlace1" presStyleIdx="1" presStyleCnt="3"/>
      <dgm:spPr>
        <a:blipFill>
          <a:blip xmlns:r="http://schemas.openxmlformats.org/officeDocument/2006/relationships" r:embed="rId3"/>
          <a:srcRect/>
          <a:stretch>
            <a:fillRect l="-13000" r="-13000"/>
          </a:stretch>
        </a:blipFill>
      </dgm:spPr>
      <dgm:extLst>
        <a:ext uri="{E40237B7-FDA0-4F09-8148-C483321AD2D9}">
          <dgm14:cNvPr xmlns:dgm14="http://schemas.microsoft.com/office/drawing/2010/diagram" id="0" name="" descr="A pile of 3D yellow numbers"/>
        </a:ext>
      </dgm:extLst>
    </dgm:pt>
    <dgm:pt modelId="{BD85A8A6-D5E6-5C49-9046-FFD0FE7E4016}" type="pres">
      <dgm:prSet presAssocID="{7B842B5E-E58D-E345-B58A-29B6A2393FC7}" presName="text" presStyleLbl="node1" presStyleIdx="1" presStyleCnt="3">
        <dgm:presLayoutVars>
          <dgm:bulletEnabled val="1"/>
        </dgm:presLayoutVars>
      </dgm:prSet>
      <dgm:spPr/>
    </dgm:pt>
    <dgm:pt modelId="{885A4B26-2656-2F4D-96E4-7ACD48C51D3C}" type="pres">
      <dgm:prSet presAssocID="{8398B0F0-E342-654B-BD22-0A6141E6E5B3}" presName="spacer" presStyleCnt="0"/>
      <dgm:spPr/>
    </dgm:pt>
    <dgm:pt modelId="{E8211F86-B3FA-6B42-9519-554369E8E13B}" type="pres">
      <dgm:prSet presAssocID="{6F45867C-6614-9840-8B40-8EA01488BFFF}" presName="comp" presStyleCnt="0"/>
      <dgm:spPr/>
    </dgm:pt>
    <dgm:pt modelId="{489A7F22-31CB-0F44-B50D-8A566A7B7B76}" type="pres">
      <dgm:prSet presAssocID="{6F45867C-6614-9840-8B40-8EA01488BFFF}" presName="box" presStyleLbl="node1" presStyleIdx="2" presStyleCnt="3"/>
      <dgm:spPr/>
    </dgm:pt>
    <dgm:pt modelId="{03A8D1E7-220A-1E43-A684-DF1E6A00356C}" type="pres">
      <dgm:prSet presAssocID="{6F45867C-6614-9840-8B40-8EA01488BFFF}" presName="img" presStyleLbl="fgImgPlace1" presStyleIdx="2" presStyleCnt="3"/>
      <dgm:spPr>
        <a:blipFill>
          <a:blip xmlns:r="http://schemas.openxmlformats.org/officeDocument/2006/relationships" r:embed="rId4"/>
          <a:srcRect/>
          <a:stretch>
            <a:fillRect l="-6000" r="-6000"/>
          </a:stretch>
        </a:blipFill>
      </dgm:spPr>
      <dgm:extLst>
        <a:ext uri="{E40237B7-FDA0-4F09-8148-C483321AD2D9}">
          <dgm14:cNvPr xmlns:dgm14="http://schemas.microsoft.com/office/drawing/2010/diagram" id="0" name="" descr="Group of standing people looking at whiteboard on classroom wall, man wearing glasses holding whiteboard marker and writing"/>
        </a:ext>
      </dgm:extLst>
    </dgm:pt>
    <dgm:pt modelId="{530E6AF8-95B8-4247-875F-DBE5DA0EB1EB}" type="pres">
      <dgm:prSet presAssocID="{6F45867C-6614-9840-8B40-8EA01488BFFF}" presName="text" presStyleLbl="node1" presStyleIdx="2" presStyleCnt="3">
        <dgm:presLayoutVars>
          <dgm:bulletEnabled val="1"/>
        </dgm:presLayoutVars>
      </dgm:prSet>
      <dgm:spPr/>
    </dgm:pt>
  </dgm:ptLst>
  <dgm:cxnLst>
    <dgm:cxn modelId="{9D575B35-23EF-8746-B726-4A7D35F8CB81}" type="presOf" srcId="{7B842B5E-E58D-E345-B58A-29B6A2393FC7}" destId="{408B4B3B-ABA3-CE42-B8A4-93FFCE261317}" srcOrd="0" destOrd="0" presId="urn:microsoft.com/office/officeart/2005/8/layout/vList4"/>
    <dgm:cxn modelId="{E73A3E36-3958-7744-A82F-E2BC3FFD441C}" srcId="{F9259D66-170A-AE43-A210-BDA619C3AE11}" destId="{7B842B5E-E58D-E345-B58A-29B6A2393FC7}" srcOrd="1" destOrd="0" parTransId="{91B8A810-DFE6-514B-AE8E-1F40E8400992}" sibTransId="{8398B0F0-E342-654B-BD22-0A6141E6E5B3}"/>
    <dgm:cxn modelId="{09DF9260-A6DE-A84E-93C8-DDE2604BC765}" srcId="{F9259D66-170A-AE43-A210-BDA619C3AE11}" destId="{2753FB1F-03D3-8D43-9FB6-64FF90B18EF6}" srcOrd="0" destOrd="0" parTransId="{E019FBEF-261E-A449-9B1F-AA6C0D5A8B53}" sibTransId="{E992B8AF-FAB4-9741-8C74-A67FF28D0D8B}"/>
    <dgm:cxn modelId="{3214C465-BB51-D445-9D53-72D988BA1017}" type="presOf" srcId="{6F45867C-6614-9840-8B40-8EA01488BFFF}" destId="{530E6AF8-95B8-4247-875F-DBE5DA0EB1EB}" srcOrd="1" destOrd="0" presId="urn:microsoft.com/office/officeart/2005/8/layout/vList4"/>
    <dgm:cxn modelId="{317AD391-25EE-5945-9AA0-F0DF332B446F}" srcId="{F9259D66-170A-AE43-A210-BDA619C3AE11}" destId="{6F45867C-6614-9840-8B40-8EA01488BFFF}" srcOrd="2" destOrd="0" parTransId="{A600B98D-DE73-4E46-8260-593A2D33691C}" sibTransId="{E9E36B47-0066-C840-8C34-AF1CDB7D2D91}"/>
    <dgm:cxn modelId="{3784649E-C5AD-B346-A43D-2E61026A8E37}" type="presOf" srcId="{7B842B5E-E58D-E345-B58A-29B6A2393FC7}" destId="{BD85A8A6-D5E6-5C49-9046-FFD0FE7E4016}" srcOrd="1" destOrd="0" presId="urn:microsoft.com/office/officeart/2005/8/layout/vList4"/>
    <dgm:cxn modelId="{7895D6A1-9445-3444-B778-5C82C4ED8F33}" type="presOf" srcId="{2753FB1F-03D3-8D43-9FB6-64FF90B18EF6}" destId="{F4378EBC-7212-764A-A04D-8111F32C384B}" srcOrd="0" destOrd="0" presId="urn:microsoft.com/office/officeart/2005/8/layout/vList4"/>
    <dgm:cxn modelId="{B333CCB9-C116-FF47-94BE-4CE895092166}" type="presOf" srcId="{6F45867C-6614-9840-8B40-8EA01488BFFF}" destId="{489A7F22-31CB-0F44-B50D-8A566A7B7B76}" srcOrd="0" destOrd="0" presId="urn:microsoft.com/office/officeart/2005/8/layout/vList4"/>
    <dgm:cxn modelId="{706C2FED-7EE9-0F46-BEB9-D3F7341944CF}" type="presOf" srcId="{F9259D66-170A-AE43-A210-BDA619C3AE11}" destId="{8D29CCC3-31E4-4245-91F0-4B57B6EA618A}" srcOrd="0" destOrd="0" presId="urn:microsoft.com/office/officeart/2005/8/layout/vList4"/>
    <dgm:cxn modelId="{6C604BF2-EB05-1140-AEFC-35A644697A94}" type="presOf" srcId="{2753FB1F-03D3-8D43-9FB6-64FF90B18EF6}" destId="{5DFA6746-4E1F-D944-A923-36F53A177131}" srcOrd="1" destOrd="0" presId="urn:microsoft.com/office/officeart/2005/8/layout/vList4"/>
    <dgm:cxn modelId="{E7D70DCB-A7B4-814B-A543-9AA7CBCD1CB8}" type="presParOf" srcId="{8D29CCC3-31E4-4245-91F0-4B57B6EA618A}" destId="{F3B98E8D-3976-914A-A3D0-D47D2157BF3A}" srcOrd="0" destOrd="0" presId="urn:microsoft.com/office/officeart/2005/8/layout/vList4"/>
    <dgm:cxn modelId="{886266A0-E9FB-794F-BACD-A2FA450DB757}" type="presParOf" srcId="{F3B98E8D-3976-914A-A3D0-D47D2157BF3A}" destId="{F4378EBC-7212-764A-A04D-8111F32C384B}" srcOrd="0" destOrd="0" presId="urn:microsoft.com/office/officeart/2005/8/layout/vList4"/>
    <dgm:cxn modelId="{961868DE-2622-9F4D-9361-F940031B8238}" type="presParOf" srcId="{F3B98E8D-3976-914A-A3D0-D47D2157BF3A}" destId="{613F00C5-574C-8545-9536-05B28864485E}" srcOrd="1" destOrd="0" presId="urn:microsoft.com/office/officeart/2005/8/layout/vList4"/>
    <dgm:cxn modelId="{F1E35858-1217-A14A-ADFA-4B8A4AE0B798}" type="presParOf" srcId="{F3B98E8D-3976-914A-A3D0-D47D2157BF3A}" destId="{5DFA6746-4E1F-D944-A923-36F53A177131}" srcOrd="2" destOrd="0" presId="urn:microsoft.com/office/officeart/2005/8/layout/vList4"/>
    <dgm:cxn modelId="{317AC143-238A-D14D-9FC1-A5BD9DD9BDA8}" type="presParOf" srcId="{8D29CCC3-31E4-4245-91F0-4B57B6EA618A}" destId="{D533C00E-BEE1-3B43-9757-1FF8A8DB3DB8}" srcOrd="1" destOrd="0" presId="urn:microsoft.com/office/officeart/2005/8/layout/vList4"/>
    <dgm:cxn modelId="{E047845D-39C0-FD40-960B-5DAEBE38A7A9}" type="presParOf" srcId="{8D29CCC3-31E4-4245-91F0-4B57B6EA618A}" destId="{4B4AB8EF-F15E-0A48-ADAF-47FC49F73093}" srcOrd="2" destOrd="0" presId="urn:microsoft.com/office/officeart/2005/8/layout/vList4"/>
    <dgm:cxn modelId="{6ADA15D6-83A7-CC46-8D31-AD524FE0C5E3}" type="presParOf" srcId="{4B4AB8EF-F15E-0A48-ADAF-47FC49F73093}" destId="{408B4B3B-ABA3-CE42-B8A4-93FFCE261317}" srcOrd="0" destOrd="0" presId="urn:microsoft.com/office/officeart/2005/8/layout/vList4"/>
    <dgm:cxn modelId="{CD47723F-46E7-C049-B46B-24A2D3DB4279}" type="presParOf" srcId="{4B4AB8EF-F15E-0A48-ADAF-47FC49F73093}" destId="{F952D219-3128-1A48-9E58-A793A68432E3}" srcOrd="1" destOrd="0" presId="urn:microsoft.com/office/officeart/2005/8/layout/vList4"/>
    <dgm:cxn modelId="{BFDA5792-653E-E94D-901F-8484BFBFF876}" type="presParOf" srcId="{4B4AB8EF-F15E-0A48-ADAF-47FC49F73093}" destId="{BD85A8A6-D5E6-5C49-9046-FFD0FE7E4016}" srcOrd="2" destOrd="0" presId="urn:microsoft.com/office/officeart/2005/8/layout/vList4"/>
    <dgm:cxn modelId="{F61EACAA-DC75-394E-8DE9-79EDE74B1EA4}" type="presParOf" srcId="{8D29CCC3-31E4-4245-91F0-4B57B6EA618A}" destId="{885A4B26-2656-2F4D-96E4-7ACD48C51D3C}" srcOrd="3" destOrd="0" presId="urn:microsoft.com/office/officeart/2005/8/layout/vList4"/>
    <dgm:cxn modelId="{381D2D75-C5A4-3246-917C-09A9BDAD7687}" type="presParOf" srcId="{8D29CCC3-31E4-4245-91F0-4B57B6EA618A}" destId="{E8211F86-B3FA-6B42-9519-554369E8E13B}" srcOrd="4" destOrd="0" presId="urn:microsoft.com/office/officeart/2005/8/layout/vList4"/>
    <dgm:cxn modelId="{A9240588-0826-6449-83D8-74B39AE50CE6}" type="presParOf" srcId="{E8211F86-B3FA-6B42-9519-554369E8E13B}" destId="{489A7F22-31CB-0F44-B50D-8A566A7B7B76}" srcOrd="0" destOrd="0" presId="urn:microsoft.com/office/officeart/2005/8/layout/vList4"/>
    <dgm:cxn modelId="{D606C764-35A6-3A4C-BC22-6261499E35A4}" type="presParOf" srcId="{E8211F86-B3FA-6B42-9519-554369E8E13B}" destId="{03A8D1E7-220A-1E43-A684-DF1E6A00356C}" srcOrd="1" destOrd="0" presId="urn:microsoft.com/office/officeart/2005/8/layout/vList4"/>
    <dgm:cxn modelId="{33F1A31C-0EDD-4540-91E5-7A624073AE08}" type="presParOf" srcId="{E8211F86-B3FA-6B42-9519-554369E8E13B}" destId="{530E6AF8-95B8-4247-875F-DBE5DA0EB1E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9509C6-55D0-7C4E-9AB1-790A6E7E630F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B3C6962-EC19-EF4C-A2CA-A52C40FD6F86}">
      <dgm:prSet/>
      <dgm:spPr/>
      <dgm:t>
        <a:bodyPr/>
        <a:lstStyle/>
        <a:p>
          <a:r>
            <a:rPr lang="en-US" dirty="0"/>
            <a:t>1) Groups are always random. </a:t>
          </a:r>
        </a:p>
      </dgm:t>
    </dgm:pt>
    <dgm:pt modelId="{A9A20D99-2168-7C4F-8278-73D07EFD53B7}" type="parTrans" cxnId="{1DA09513-9796-2A48-BB1B-A33B6403F837}">
      <dgm:prSet/>
      <dgm:spPr/>
      <dgm:t>
        <a:bodyPr/>
        <a:lstStyle/>
        <a:p>
          <a:endParaRPr lang="en-US"/>
        </a:p>
      </dgm:t>
    </dgm:pt>
    <dgm:pt modelId="{6F694ED6-00A1-5C4B-97F6-3CAD3A6DFCB2}" type="sibTrans" cxnId="{1DA09513-9796-2A48-BB1B-A33B6403F837}">
      <dgm:prSet/>
      <dgm:spPr/>
      <dgm:t>
        <a:bodyPr/>
        <a:lstStyle/>
        <a:p>
          <a:endParaRPr lang="en-US"/>
        </a:p>
      </dgm:t>
    </dgm:pt>
    <dgm:pt modelId="{B4A2F7AD-919B-8945-A2C9-4777A33B6ECF}">
      <dgm:prSet/>
      <dgm:spPr/>
      <dgm:t>
        <a:bodyPr/>
        <a:lstStyle/>
        <a:p>
          <a:r>
            <a:rPr lang="en-US" dirty="0"/>
            <a:t>2) Stay </a:t>
          </a:r>
          <a:r>
            <a:rPr lang="en-US" i="1" dirty="0"/>
            <a:t>standing</a:t>
          </a:r>
          <a:r>
            <a:rPr lang="en-US" dirty="0"/>
            <a:t> at your whiteboard.</a:t>
          </a:r>
        </a:p>
      </dgm:t>
    </dgm:pt>
    <dgm:pt modelId="{5F4562C6-77A1-FD49-A9DF-B352CC2F46F0}" type="parTrans" cxnId="{7C4E73B4-C470-494E-8A66-63DD90FFA896}">
      <dgm:prSet/>
      <dgm:spPr/>
      <dgm:t>
        <a:bodyPr/>
        <a:lstStyle/>
        <a:p>
          <a:endParaRPr lang="en-US"/>
        </a:p>
      </dgm:t>
    </dgm:pt>
    <dgm:pt modelId="{8B3FBEA3-1069-5A46-BF58-88A00351A9A3}" type="sibTrans" cxnId="{7C4E73B4-C470-494E-8A66-63DD90FFA896}">
      <dgm:prSet/>
      <dgm:spPr/>
      <dgm:t>
        <a:bodyPr/>
        <a:lstStyle/>
        <a:p>
          <a:endParaRPr lang="en-US"/>
        </a:p>
      </dgm:t>
    </dgm:pt>
    <dgm:pt modelId="{3D433261-9423-994D-A81C-F98253FAAAC4}">
      <dgm:prSet/>
      <dgm:spPr/>
      <dgm:t>
        <a:bodyPr/>
        <a:lstStyle/>
        <a:p>
          <a:r>
            <a:rPr lang="en-US" dirty="0"/>
            <a:t>3) Stay at your station, and do not wander.  </a:t>
          </a:r>
        </a:p>
      </dgm:t>
    </dgm:pt>
    <dgm:pt modelId="{78A8A2CF-A08F-2C42-8E0F-754F8F7B5966}" type="parTrans" cxnId="{6142C999-9FA7-4148-BB30-9A9A9255CB69}">
      <dgm:prSet/>
      <dgm:spPr/>
      <dgm:t>
        <a:bodyPr/>
        <a:lstStyle/>
        <a:p>
          <a:endParaRPr lang="en-US"/>
        </a:p>
      </dgm:t>
    </dgm:pt>
    <dgm:pt modelId="{2F6D7CD7-8F91-F546-968B-8D323773FBCC}" type="sibTrans" cxnId="{6142C999-9FA7-4148-BB30-9A9A9255CB69}">
      <dgm:prSet/>
      <dgm:spPr/>
      <dgm:t>
        <a:bodyPr/>
        <a:lstStyle/>
        <a:p>
          <a:endParaRPr lang="en-US"/>
        </a:p>
      </dgm:t>
    </dgm:pt>
    <dgm:pt modelId="{13F765A6-DE88-F644-B233-E3D93422B35E}">
      <dgm:prSet/>
      <dgm:spPr/>
      <dgm:t>
        <a:bodyPr/>
        <a:lstStyle/>
        <a:p>
          <a:r>
            <a:rPr lang="en-US" dirty="0"/>
            <a:t>4) Each person should write something down.</a:t>
          </a:r>
        </a:p>
      </dgm:t>
    </dgm:pt>
    <dgm:pt modelId="{A0EA5007-79E6-DE4E-900C-D750D47189AB}" type="parTrans" cxnId="{E6767109-C2AF-E747-B925-AE00EFF45296}">
      <dgm:prSet/>
      <dgm:spPr/>
      <dgm:t>
        <a:bodyPr/>
        <a:lstStyle/>
        <a:p>
          <a:endParaRPr lang="en-US"/>
        </a:p>
      </dgm:t>
    </dgm:pt>
    <dgm:pt modelId="{D51CF1C6-B653-7946-A262-632F59D73EEC}" type="sibTrans" cxnId="{E6767109-C2AF-E747-B925-AE00EFF45296}">
      <dgm:prSet/>
      <dgm:spPr/>
      <dgm:t>
        <a:bodyPr/>
        <a:lstStyle/>
        <a:p>
          <a:endParaRPr lang="en-US"/>
        </a:p>
      </dgm:t>
    </dgm:pt>
    <dgm:pt modelId="{2A7E8EF5-B558-E64D-9AD4-13BD69124FBA}">
      <dgm:prSet/>
      <dgm:spPr/>
      <dgm:t>
        <a:bodyPr/>
        <a:lstStyle/>
        <a:p>
          <a:r>
            <a:rPr lang="en-US" dirty="0"/>
            <a:t>5) You’re a group, not random individuals.</a:t>
          </a:r>
        </a:p>
      </dgm:t>
    </dgm:pt>
    <dgm:pt modelId="{433A1C89-E109-2247-9323-6F8C0B032C64}" type="parTrans" cxnId="{92EF5B5F-7F43-C947-875D-867C03297634}">
      <dgm:prSet/>
      <dgm:spPr/>
      <dgm:t>
        <a:bodyPr/>
        <a:lstStyle/>
        <a:p>
          <a:endParaRPr lang="en-US"/>
        </a:p>
      </dgm:t>
    </dgm:pt>
    <dgm:pt modelId="{3ABAA3E3-8025-0F44-A1EC-5D73FB44D1F0}" type="sibTrans" cxnId="{92EF5B5F-7F43-C947-875D-867C03297634}">
      <dgm:prSet/>
      <dgm:spPr/>
      <dgm:t>
        <a:bodyPr/>
        <a:lstStyle/>
        <a:p>
          <a:endParaRPr lang="en-US"/>
        </a:p>
      </dgm:t>
    </dgm:pt>
    <dgm:pt modelId="{56B8F795-8C72-FA48-B82B-4F263B09FEC9}">
      <dgm:prSet/>
      <dgm:spPr/>
      <dgm:t>
        <a:bodyPr/>
        <a:lstStyle/>
        <a:p>
          <a:r>
            <a:rPr lang="en-US" dirty="0"/>
            <a:t>If you don’t like your group, you’ll get a new one next time!</a:t>
          </a:r>
        </a:p>
      </dgm:t>
    </dgm:pt>
    <dgm:pt modelId="{373232CA-779E-0D4D-B1D7-F0661C493D1B}" type="parTrans" cxnId="{67308B1E-21B3-254F-97D8-33780A06122B}">
      <dgm:prSet/>
      <dgm:spPr/>
      <dgm:t>
        <a:bodyPr/>
        <a:lstStyle/>
        <a:p>
          <a:endParaRPr lang="en-US"/>
        </a:p>
      </dgm:t>
    </dgm:pt>
    <dgm:pt modelId="{0992E851-566F-184F-A893-70717A7CCDA5}" type="sibTrans" cxnId="{67308B1E-21B3-254F-97D8-33780A06122B}">
      <dgm:prSet/>
      <dgm:spPr/>
      <dgm:t>
        <a:bodyPr/>
        <a:lstStyle/>
        <a:p>
          <a:endParaRPr lang="en-US"/>
        </a:p>
      </dgm:t>
    </dgm:pt>
    <dgm:pt modelId="{274913EC-5BB3-7240-AF0B-9866A11B19F7}">
      <dgm:prSet/>
      <dgm:spPr/>
      <dgm:t>
        <a:bodyPr/>
        <a:lstStyle/>
        <a:p>
          <a:r>
            <a:rPr lang="en-US" dirty="0"/>
            <a:t>Mr. Rohrbach will circulate and answer your questions.</a:t>
          </a:r>
        </a:p>
      </dgm:t>
    </dgm:pt>
    <dgm:pt modelId="{FC2205C7-5616-C84B-B8BA-F8C497DCDB8E}" type="parTrans" cxnId="{97AC6F44-6202-5E4A-98DF-3604719F5A27}">
      <dgm:prSet/>
      <dgm:spPr/>
      <dgm:t>
        <a:bodyPr/>
        <a:lstStyle/>
        <a:p>
          <a:endParaRPr lang="en-US"/>
        </a:p>
      </dgm:t>
    </dgm:pt>
    <dgm:pt modelId="{194B70E7-8C7D-A349-AFCC-5841FB694777}" type="sibTrans" cxnId="{97AC6F44-6202-5E4A-98DF-3604719F5A27}">
      <dgm:prSet/>
      <dgm:spPr/>
      <dgm:t>
        <a:bodyPr/>
        <a:lstStyle/>
        <a:p>
          <a:endParaRPr lang="en-US"/>
        </a:p>
      </dgm:t>
    </dgm:pt>
    <dgm:pt modelId="{7926F7C0-D50C-C046-9480-684AD476D884}">
      <dgm:prSet/>
      <dgm:spPr/>
      <dgm:t>
        <a:bodyPr/>
        <a:lstStyle/>
        <a:p>
          <a:r>
            <a:rPr lang="en-US" dirty="0"/>
            <a:t>Everyone should be participating!</a:t>
          </a:r>
        </a:p>
      </dgm:t>
    </dgm:pt>
    <dgm:pt modelId="{63317E58-F82B-5E46-A247-76B33B6F2458}" type="parTrans" cxnId="{A1CE3842-9C1E-F844-ADCC-B165CB6BE148}">
      <dgm:prSet/>
      <dgm:spPr/>
      <dgm:t>
        <a:bodyPr/>
        <a:lstStyle/>
        <a:p>
          <a:endParaRPr lang="en-US"/>
        </a:p>
      </dgm:t>
    </dgm:pt>
    <dgm:pt modelId="{95BF2867-23CF-CD41-A329-447BC4954A82}" type="sibTrans" cxnId="{A1CE3842-9C1E-F844-ADCC-B165CB6BE148}">
      <dgm:prSet/>
      <dgm:spPr/>
      <dgm:t>
        <a:bodyPr/>
        <a:lstStyle/>
        <a:p>
          <a:endParaRPr lang="en-US"/>
        </a:p>
      </dgm:t>
    </dgm:pt>
    <dgm:pt modelId="{637F53EA-788C-FC4B-8779-D9BF4B8B0468}">
      <dgm:prSet/>
      <dgm:spPr/>
      <dgm:t>
        <a:bodyPr/>
        <a:lstStyle/>
        <a:p>
          <a:r>
            <a:rPr lang="en-US" dirty="0"/>
            <a:t>Do not sit behind your whiteboard!</a:t>
          </a:r>
        </a:p>
      </dgm:t>
    </dgm:pt>
    <dgm:pt modelId="{82A664A7-B0E2-1E4C-82EF-3676B704EFAA}" type="parTrans" cxnId="{C13E2FD8-6164-C24A-A11A-AECE39870FF3}">
      <dgm:prSet/>
      <dgm:spPr/>
      <dgm:t>
        <a:bodyPr/>
        <a:lstStyle/>
        <a:p>
          <a:endParaRPr lang="en-US"/>
        </a:p>
      </dgm:t>
    </dgm:pt>
    <dgm:pt modelId="{B5E4F6F8-A51D-FD49-AF3A-17ED173DB157}" type="sibTrans" cxnId="{C13E2FD8-6164-C24A-A11A-AECE39870FF3}">
      <dgm:prSet/>
      <dgm:spPr/>
      <dgm:t>
        <a:bodyPr/>
        <a:lstStyle/>
        <a:p>
          <a:endParaRPr lang="en-US"/>
        </a:p>
      </dgm:t>
    </dgm:pt>
    <dgm:pt modelId="{C09162BE-A573-1B48-95F3-E0F3F9B9DED4}">
      <dgm:prSet/>
      <dgm:spPr/>
      <dgm:t>
        <a:bodyPr/>
        <a:lstStyle/>
        <a:p>
          <a:r>
            <a:rPr lang="en-US" dirty="0"/>
            <a:t>The person with the idea does not always need to be the same person that writes the idea down. </a:t>
          </a:r>
        </a:p>
      </dgm:t>
    </dgm:pt>
    <dgm:pt modelId="{77E29078-5181-CB4B-8735-D0C305FCC90D}" type="parTrans" cxnId="{D07199D1-187B-F647-94EF-B1B6A3B625B8}">
      <dgm:prSet/>
      <dgm:spPr/>
      <dgm:t>
        <a:bodyPr/>
        <a:lstStyle/>
        <a:p>
          <a:endParaRPr lang="en-US"/>
        </a:p>
      </dgm:t>
    </dgm:pt>
    <dgm:pt modelId="{41FFEF01-702E-454D-BBC2-CE2A9834D559}" type="sibTrans" cxnId="{D07199D1-187B-F647-94EF-B1B6A3B625B8}">
      <dgm:prSet/>
      <dgm:spPr/>
      <dgm:t>
        <a:bodyPr/>
        <a:lstStyle/>
        <a:p>
          <a:endParaRPr lang="en-US"/>
        </a:p>
      </dgm:t>
    </dgm:pt>
    <dgm:pt modelId="{5990865F-E9E4-FD40-B7AA-5B6FEEE1CCE0}" type="pres">
      <dgm:prSet presAssocID="{619509C6-55D0-7C4E-9AB1-790A6E7E630F}" presName="linear" presStyleCnt="0">
        <dgm:presLayoutVars>
          <dgm:dir/>
          <dgm:animLvl val="lvl"/>
          <dgm:resizeHandles val="exact"/>
        </dgm:presLayoutVars>
      </dgm:prSet>
      <dgm:spPr/>
    </dgm:pt>
    <dgm:pt modelId="{5E41487D-95A6-7944-B7AD-90D7C0100796}" type="pres">
      <dgm:prSet presAssocID="{7B3C6962-EC19-EF4C-A2CA-A52C40FD6F86}" presName="parentLin" presStyleCnt="0"/>
      <dgm:spPr/>
    </dgm:pt>
    <dgm:pt modelId="{B8F6B832-082B-584C-ADD2-C042ADB12FFF}" type="pres">
      <dgm:prSet presAssocID="{7B3C6962-EC19-EF4C-A2CA-A52C40FD6F86}" presName="parentLeftMargin" presStyleLbl="node1" presStyleIdx="0" presStyleCnt="5"/>
      <dgm:spPr/>
    </dgm:pt>
    <dgm:pt modelId="{FF827EA0-9D08-8A4C-AA56-8A3C223DE528}" type="pres">
      <dgm:prSet presAssocID="{7B3C6962-EC19-EF4C-A2CA-A52C40FD6F8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39301D8-18F0-FA4F-B0D6-1DDFB0C81998}" type="pres">
      <dgm:prSet presAssocID="{7B3C6962-EC19-EF4C-A2CA-A52C40FD6F86}" presName="negativeSpace" presStyleCnt="0"/>
      <dgm:spPr/>
    </dgm:pt>
    <dgm:pt modelId="{918FB86A-8C45-A045-A9B1-6371E538B3D7}" type="pres">
      <dgm:prSet presAssocID="{7B3C6962-EC19-EF4C-A2CA-A52C40FD6F86}" presName="childText" presStyleLbl="conFgAcc1" presStyleIdx="0" presStyleCnt="5">
        <dgm:presLayoutVars>
          <dgm:bulletEnabled val="1"/>
        </dgm:presLayoutVars>
      </dgm:prSet>
      <dgm:spPr/>
    </dgm:pt>
    <dgm:pt modelId="{1D808C56-E3DE-EA4A-8A2D-C73A0B517F08}" type="pres">
      <dgm:prSet presAssocID="{6F694ED6-00A1-5C4B-97F6-3CAD3A6DFCB2}" presName="spaceBetweenRectangles" presStyleCnt="0"/>
      <dgm:spPr/>
    </dgm:pt>
    <dgm:pt modelId="{870ADBF5-2E91-B346-AC6B-0A3F1F35E14D}" type="pres">
      <dgm:prSet presAssocID="{B4A2F7AD-919B-8945-A2C9-4777A33B6ECF}" presName="parentLin" presStyleCnt="0"/>
      <dgm:spPr/>
    </dgm:pt>
    <dgm:pt modelId="{A8AF342D-D39A-9943-A43B-8588A6DCD8D8}" type="pres">
      <dgm:prSet presAssocID="{B4A2F7AD-919B-8945-A2C9-4777A33B6ECF}" presName="parentLeftMargin" presStyleLbl="node1" presStyleIdx="0" presStyleCnt="5"/>
      <dgm:spPr/>
    </dgm:pt>
    <dgm:pt modelId="{651806FC-84AA-B94E-BEB0-F16B214497F5}" type="pres">
      <dgm:prSet presAssocID="{B4A2F7AD-919B-8945-A2C9-4777A33B6EC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091FF19-E13E-B742-B3F0-35CD8A267350}" type="pres">
      <dgm:prSet presAssocID="{B4A2F7AD-919B-8945-A2C9-4777A33B6ECF}" presName="negativeSpace" presStyleCnt="0"/>
      <dgm:spPr/>
    </dgm:pt>
    <dgm:pt modelId="{B1C3D37C-22C6-A64B-B784-DC21B2140C08}" type="pres">
      <dgm:prSet presAssocID="{B4A2F7AD-919B-8945-A2C9-4777A33B6ECF}" presName="childText" presStyleLbl="conFgAcc1" presStyleIdx="1" presStyleCnt="5">
        <dgm:presLayoutVars>
          <dgm:bulletEnabled val="1"/>
        </dgm:presLayoutVars>
      </dgm:prSet>
      <dgm:spPr/>
    </dgm:pt>
    <dgm:pt modelId="{2775D617-CFB4-964F-A94D-2953F30830FB}" type="pres">
      <dgm:prSet presAssocID="{8B3FBEA3-1069-5A46-BF58-88A00351A9A3}" presName="spaceBetweenRectangles" presStyleCnt="0"/>
      <dgm:spPr/>
    </dgm:pt>
    <dgm:pt modelId="{3016D60D-8012-EA49-9A9A-15DCB98B25B9}" type="pres">
      <dgm:prSet presAssocID="{3D433261-9423-994D-A81C-F98253FAAAC4}" presName="parentLin" presStyleCnt="0"/>
      <dgm:spPr/>
    </dgm:pt>
    <dgm:pt modelId="{5ED96045-B5E9-FD46-A8F3-F7C90E411724}" type="pres">
      <dgm:prSet presAssocID="{3D433261-9423-994D-A81C-F98253FAAAC4}" presName="parentLeftMargin" presStyleLbl="node1" presStyleIdx="1" presStyleCnt="5"/>
      <dgm:spPr/>
    </dgm:pt>
    <dgm:pt modelId="{1936DAED-BC64-1D45-B86C-F4588847E87A}" type="pres">
      <dgm:prSet presAssocID="{3D433261-9423-994D-A81C-F98253FAAAC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EB2A165-8DC5-E549-97C9-F6B3364665A6}" type="pres">
      <dgm:prSet presAssocID="{3D433261-9423-994D-A81C-F98253FAAAC4}" presName="negativeSpace" presStyleCnt="0"/>
      <dgm:spPr/>
    </dgm:pt>
    <dgm:pt modelId="{20F91050-2C86-2744-98BC-45BFFBB88AFA}" type="pres">
      <dgm:prSet presAssocID="{3D433261-9423-994D-A81C-F98253FAAAC4}" presName="childText" presStyleLbl="conFgAcc1" presStyleIdx="2" presStyleCnt="5">
        <dgm:presLayoutVars>
          <dgm:bulletEnabled val="1"/>
        </dgm:presLayoutVars>
      </dgm:prSet>
      <dgm:spPr/>
    </dgm:pt>
    <dgm:pt modelId="{50DD18EF-6438-9B42-B4A9-C0ABDAF4DFE7}" type="pres">
      <dgm:prSet presAssocID="{2F6D7CD7-8F91-F546-968B-8D323773FBCC}" presName="spaceBetweenRectangles" presStyleCnt="0"/>
      <dgm:spPr/>
    </dgm:pt>
    <dgm:pt modelId="{260DC837-BC00-FF41-906D-5B54250EF628}" type="pres">
      <dgm:prSet presAssocID="{13F765A6-DE88-F644-B233-E3D93422B35E}" presName="parentLin" presStyleCnt="0"/>
      <dgm:spPr/>
    </dgm:pt>
    <dgm:pt modelId="{9E9EBC3E-E763-A241-8C64-8BB40A98346F}" type="pres">
      <dgm:prSet presAssocID="{13F765A6-DE88-F644-B233-E3D93422B35E}" presName="parentLeftMargin" presStyleLbl="node1" presStyleIdx="2" presStyleCnt="5"/>
      <dgm:spPr/>
    </dgm:pt>
    <dgm:pt modelId="{F1C8D837-16E7-B84A-8746-FAAF15EF5D18}" type="pres">
      <dgm:prSet presAssocID="{13F765A6-DE88-F644-B233-E3D93422B35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DAD1E65-B58D-9A4F-B236-E719D3C00971}" type="pres">
      <dgm:prSet presAssocID="{13F765A6-DE88-F644-B233-E3D93422B35E}" presName="negativeSpace" presStyleCnt="0"/>
      <dgm:spPr/>
    </dgm:pt>
    <dgm:pt modelId="{2B668B37-E268-7145-9923-6E44D117C446}" type="pres">
      <dgm:prSet presAssocID="{13F765A6-DE88-F644-B233-E3D93422B35E}" presName="childText" presStyleLbl="conFgAcc1" presStyleIdx="3" presStyleCnt="5">
        <dgm:presLayoutVars>
          <dgm:bulletEnabled val="1"/>
        </dgm:presLayoutVars>
      </dgm:prSet>
      <dgm:spPr/>
    </dgm:pt>
    <dgm:pt modelId="{18589D25-06E8-BD4E-B406-9EE289B328CE}" type="pres">
      <dgm:prSet presAssocID="{D51CF1C6-B653-7946-A262-632F59D73EEC}" presName="spaceBetweenRectangles" presStyleCnt="0"/>
      <dgm:spPr/>
    </dgm:pt>
    <dgm:pt modelId="{06032F50-DC1D-6446-BA95-1E560C2439B6}" type="pres">
      <dgm:prSet presAssocID="{2A7E8EF5-B558-E64D-9AD4-13BD69124FBA}" presName="parentLin" presStyleCnt="0"/>
      <dgm:spPr/>
    </dgm:pt>
    <dgm:pt modelId="{B4776EBA-23CC-DA4F-9208-ACCF87808D6F}" type="pres">
      <dgm:prSet presAssocID="{2A7E8EF5-B558-E64D-9AD4-13BD69124FBA}" presName="parentLeftMargin" presStyleLbl="node1" presStyleIdx="3" presStyleCnt="5"/>
      <dgm:spPr/>
    </dgm:pt>
    <dgm:pt modelId="{63EE1CF1-F128-8943-A2E9-55DD6447D20C}" type="pres">
      <dgm:prSet presAssocID="{2A7E8EF5-B558-E64D-9AD4-13BD69124FB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D20CA5D-7072-A741-8409-77EA77A1CB13}" type="pres">
      <dgm:prSet presAssocID="{2A7E8EF5-B558-E64D-9AD4-13BD69124FBA}" presName="negativeSpace" presStyleCnt="0"/>
      <dgm:spPr/>
    </dgm:pt>
    <dgm:pt modelId="{4DB22403-5EC8-CC47-B73A-F4E6CC8AD995}" type="pres">
      <dgm:prSet presAssocID="{2A7E8EF5-B558-E64D-9AD4-13BD69124FB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EA8AC00-B4DC-8C4B-B9F7-66C8326C7D65}" type="presOf" srcId="{13F765A6-DE88-F644-B233-E3D93422B35E}" destId="{F1C8D837-16E7-B84A-8746-FAAF15EF5D18}" srcOrd="1" destOrd="0" presId="urn:microsoft.com/office/officeart/2005/8/layout/list1"/>
    <dgm:cxn modelId="{E6767109-C2AF-E747-B925-AE00EFF45296}" srcId="{619509C6-55D0-7C4E-9AB1-790A6E7E630F}" destId="{13F765A6-DE88-F644-B233-E3D93422B35E}" srcOrd="3" destOrd="0" parTransId="{A0EA5007-79E6-DE4E-900C-D750D47189AB}" sibTransId="{D51CF1C6-B653-7946-A262-632F59D73EEC}"/>
    <dgm:cxn modelId="{73438A0F-4598-EA4F-91AF-7343AAABEB19}" type="presOf" srcId="{3D433261-9423-994D-A81C-F98253FAAAC4}" destId="{1936DAED-BC64-1D45-B86C-F4588847E87A}" srcOrd="1" destOrd="0" presId="urn:microsoft.com/office/officeart/2005/8/layout/list1"/>
    <dgm:cxn modelId="{1DA09513-9796-2A48-BB1B-A33B6403F837}" srcId="{619509C6-55D0-7C4E-9AB1-790A6E7E630F}" destId="{7B3C6962-EC19-EF4C-A2CA-A52C40FD6F86}" srcOrd="0" destOrd="0" parTransId="{A9A20D99-2168-7C4F-8278-73D07EFD53B7}" sibTransId="{6F694ED6-00A1-5C4B-97F6-3CAD3A6DFCB2}"/>
    <dgm:cxn modelId="{CA97C417-7AE7-EB45-94F5-52A8A872FB34}" type="presOf" srcId="{B4A2F7AD-919B-8945-A2C9-4777A33B6ECF}" destId="{A8AF342D-D39A-9943-A43B-8588A6DCD8D8}" srcOrd="0" destOrd="0" presId="urn:microsoft.com/office/officeart/2005/8/layout/list1"/>
    <dgm:cxn modelId="{67308B1E-21B3-254F-97D8-33780A06122B}" srcId="{7B3C6962-EC19-EF4C-A2CA-A52C40FD6F86}" destId="{56B8F795-8C72-FA48-B82B-4F263B09FEC9}" srcOrd="0" destOrd="0" parTransId="{373232CA-779E-0D4D-B1D7-F0661C493D1B}" sibTransId="{0992E851-566F-184F-A893-70717A7CCDA5}"/>
    <dgm:cxn modelId="{A1CE3842-9C1E-F844-ADCC-B165CB6BE148}" srcId="{2A7E8EF5-B558-E64D-9AD4-13BD69124FBA}" destId="{7926F7C0-D50C-C046-9480-684AD476D884}" srcOrd="0" destOrd="0" parTransId="{63317E58-F82B-5E46-A247-76B33B6F2458}" sibTransId="{95BF2867-23CF-CD41-A329-447BC4954A82}"/>
    <dgm:cxn modelId="{97AC6F44-6202-5E4A-98DF-3604719F5A27}" srcId="{3D433261-9423-994D-A81C-F98253FAAAC4}" destId="{274913EC-5BB3-7240-AF0B-9866A11B19F7}" srcOrd="0" destOrd="0" parTransId="{FC2205C7-5616-C84B-B8BA-F8C497DCDB8E}" sibTransId="{194B70E7-8C7D-A349-AFCC-5841FB694777}"/>
    <dgm:cxn modelId="{F92F8647-C232-924A-A848-66DBEEC56A80}" type="presOf" srcId="{7B3C6962-EC19-EF4C-A2CA-A52C40FD6F86}" destId="{B8F6B832-082B-584C-ADD2-C042ADB12FFF}" srcOrd="0" destOrd="0" presId="urn:microsoft.com/office/officeart/2005/8/layout/list1"/>
    <dgm:cxn modelId="{92EF5B5F-7F43-C947-875D-867C03297634}" srcId="{619509C6-55D0-7C4E-9AB1-790A6E7E630F}" destId="{2A7E8EF5-B558-E64D-9AD4-13BD69124FBA}" srcOrd="4" destOrd="0" parTransId="{433A1C89-E109-2247-9323-6F8C0B032C64}" sibTransId="{3ABAA3E3-8025-0F44-A1EC-5D73FB44D1F0}"/>
    <dgm:cxn modelId="{4AECDE64-1E02-0D41-A0FB-7B0B1A882FEA}" type="presOf" srcId="{274913EC-5BB3-7240-AF0B-9866A11B19F7}" destId="{20F91050-2C86-2744-98BC-45BFFBB88AFA}" srcOrd="0" destOrd="0" presId="urn:microsoft.com/office/officeart/2005/8/layout/list1"/>
    <dgm:cxn modelId="{EBEB0466-8258-F54B-8F24-0BC50D1CD088}" type="presOf" srcId="{619509C6-55D0-7C4E-9AB1-790A6E7E630F}" destId="{5990865F-E9E4-FD40-B7AA-5B6FEEE1CCE0}" srcOrd="0" destOrd="0" presId="urn:microsoft.com/office/officeart/2005/8/layout/list1"/>
    <dgm:cxn modelId="{3C2B5973-663B-6340-A615-087B4B9A3F55}" type="presOf" srcId="{7926F7C0-D50C-C046-9480-684AD476D884}" destId="{4DB22403-5EC8-CC47-B73A-F4E6CC8AD995}" srcOrd="0" destOrd="0" presId="urn:microsoft.com/office/officeart/2005/8/layout/list1"/>
    <dgm:cxn modelId="{C315E774-0EC7-0642-B6D7-6A1F72D809BC}" type="presOf" srcId="{B4A2F7AD-919B-8945-A2C9-4777A33B6ECF}" destId="{651806FC-84AA-B94E-BEB0-F16B214497F5}" srcOrd="1" destOrd="0" presId="urn:microsoft.com/office/officeart/2005/8/layout/list1"/>
    <dgm:cxn modelId="{DCA92376-78B7-3A48-8AC9-D0A8689CCEF2}" type="presOf" srcId="{13F765A6-DE88-F644-B233-E3D93422B35E}" destId="{9E9EBC3E-E763-A241-8C64-8BB40A98346F}" srcOrd="0" destOrd="0" presId="urn:microsoft.com/office/officeart/2005/8/layout/list1"/>
    <dgm:cxn modelId="{24AE1287-C186-4E42-AAD8-71B35E8FA791}" type="presOf" srcId="{2A7E8EF5-B558-E64D-9AD4-13BD69124FBA}" destId="{63EE1CF1-F128-8943-A2E9-55DD6447D20C}" srcOrd="1" destOrd="0" presId="urn:microsoft.com/office/officeart/2005/8/layout/list1"/>
    <dgm:cxn modelId="{BFBD418D-6DA7-5344-892A-573993DE8453}" type="presOf" srcId="{C09162BE-A573-1B48-95F3-E0F3F9B9DED4}" destId="{2B668B37-E268-7145-9923-6E44D117C446}" srcOrd="0" destOrd="0" presId="urn:microsoft.com/office/officeart/2005/8/layout/list1"/>
    <dgm:cxn modelId="{6142C999-9FA7-4148-BB30-9A9A9255CB69}" srcId="{619509C6-55D0-7C4E-9AB1-790A6E7E630F}" destId="{3D433261-9423-994D-A81C-F98253FAAAC4}" srcOrd="2" destOrd="0" parTransId="{78A8A2CF-A08F-2C42-8E0F-754F8F7B5966}" sibTransId="{2F6D7CD7-8F91-F546-968B-8D323773FBCC}"/>
    <dgm:cxn modelId="{8838DC9A-A3E6-8249-943C-AEC20C0532C2}" type="presOf" srcId="{7B3C6962-EC19-EF4C-A2CA-A52C40FD6F86}" destId="{FF827EA0-9D08-8A4C-AA56-8A3C223DE528}" srcOrd="1" destOrd="0" presId="urn:microsoft.com/office/officeart/2005/8/layout/list1"/>
    <dgm:cxn modelId="{7C4E73B4-C470-494E-8A66-63DD90FFA896}" srcId="{619509C6-55D0-7C4E-9AB1-790A6E7E630F}" destId="{B4A2F7AD-919B-8945-A2C9-4777A33B6ECF}" srcOrd="1" destOrd="0" parTransId="{5F4562C6-77A1-FD49-A9DF-B352CC2F46F0}" sibTransId="{8B3FBEA3-1069-5A46-BF58-88A00351A9A3}"/>
    <dgm:cxn modelId="{D07199D1-187B-F647-94EF-B1B6A3B625B8}" srcId="{13F765A6-DE88-F644-B233-E3D93422B35E}" destId="{C09162BE-A573-1B48-95F3-E0F3F9B9DED4}" srcOrd="0" destOrd="0" parTransId="{77E29078-5181-CB4B-8735-D0C305FCC90D}" sibTransId="{41FFEF01-702E-454D-BBC2-CE2A9834D559}"/>
    <dgm:cxn modelId="{C13E2FD8-6164-C24A-A11A-AECE39870FF3}" srcId="{B4A2F7AD-919B-8945-A2C9-4777A33B6ECF}" destId="{637F53EA-788C-FC4B-8779-D9BF4B8B0468}" srcOrd="0" destOrd="0" parTransId="{82A664A7-B0E2-1E4C-82EF-3676B704EFAA}" sibTransId="{B5E4F6F8-A51D-FD49-AF3A-17ED173DB157}"/>
    <dgm:cxn modelId="{6BF379DA-4589-994E-A5AD-2866ABF28FBA}" type="presOf" srcId="{56B8F795-8C72-FA48-B82B-4F263B09FEC9}" destId="{918FB86A-8C45-A045-A9B1-6371E538B3D7}" srcOrd="0" destOrd="0" presId="urn:microsoft.com/office/officeart/2005/8/layout/list1"/>
    <dgm:cxn modelId="{ADFFB5F0-E5D4-3E49-8035-7DCDDAEB4097}" type="presOf" srcId="{2A7E8EF5-B558-E64D-9AD4-13BD69124FBA}" destId="{B4776EBA-23CC-DA4F-9208-ACCF87808D6F}" srcOrd="0" destOrd="0" presId="urn:microsoft.com/office/officeart/2005/8/layout/list1"/>
    <dgm:cxn modelId="{848AAAF6-D646-2049-92C3-C9AF953D8D8C}" type="presOf" srcId="{637F53EA-788C-FC4B-8779-D9BF4B8B0468}" destId="{B1C3D37C-22C6-A64B-B784-DC21B2140C08}" srcOrd="0" destOrd="0" presId="urn:microsoft.com/office/officeart/2005/8/layout/list1"/>
    <dgm:cxn modelId="{95B075FB-BF4D-A941-A0D8-BD8CE932F84F}" type="presOf" srcId="{3D433261-9423-994D-A81C-F98253FAAAC4}" destId="{5ED96045-B5E9-FD46-A8F3-F7C90E411724}" srcOrd="0" destOrd="0" presId="urn:microsoft.com/office/officeart/2005/8/layout/list1"/>
    <dgm:cxn modelId="{753634AB-9E9A-094A-B67B-B153D3D62B2E}" type="presParOf" srcId="{5990865F-E9E4-FD40-B7AA-5B6FEEE1CCE0}" destId="{5E41487D-95A6-7944-B7AD-90D7C0100796}" srcOrd="0" destOrd="0" presId="urn:microsoft.com/office/officeart/2005/8/layout/list1"/>
    <dgm:cxn modelId="{E040FA0F-B1E9-184F-B002-30DBB91AEC83}" type="presParOf" srcId="{5E41487D-95A6-7944-B7AD-90D7C0100796}" destId="{B8F6B832-082B-584C-ADD2-C042ADB12FFF}" srcOrd="0" destOrd="0" presId="urn:microsoft.com/office/officeart/2005/8/layout/list1"/>
    <dgm:cxn modelId="{F6144BF4-F275-1E48-8B66-5DDFF2CD37BE}" type="presParOf" srcId="{5E41487D-95A6-7944-B7AD-90D7C0100796}" destId="{FF827EA0-9D08-8A4C-AA56-8A3C223DE528}" srcOrd="1" destOrd="0" presId="urn:microsoft.com/office/officeart/2005/8/layout/list1"/>
    <dgm:cxn modelId="{18A29F63-4BE1-0943-8DA9-3F1A6E5E52EE}" type="presParOf" srcId="{5990865F-E9E4-FD40-B7AA-5B6FEEE1CCE0}" destId="{B39301D8-18F0-FA4F-B0D6-1DDFB0C81998}" srcOrd="1" destOrd="0" presId="urn:microsoft.com/office/officeart/2005/8/layout/list1"/>
    <dgm:cxn modelId="{6CBAA990-1603-C04D-99ED-DF8557215FD7}" type="presParOf" srcId="{5990865F-E9E4-FD40-B7AA-5B6FEEE1CCE0}" destId="{918FB86A-8C45-A045-A9B1-6371E538B3D7}" srcOrd="2" destOrd="0" presId="urn:microsoft.com/office/officeart/2005/8/layout/list1"/>
    <dgm:cxn modelId="{4CAA72CD-20FF-A048-A173-7775BEA46403}" type="presParOf" srcId="{5990865F-E9E4-FD40-B7AA-5B6FEEE1CCE0}" destId="{1D808C56-E3DE-EA4A-8A2D-C73A0B517F08}" srcOrd="3" destOrd="0" presId="urn:microsoft.com/office/officeart/2005/8/layout/list1"/>
    <dgm:cxn modelId="{9905945B-0F35-C143-9D1A-DA3602AE4C80}" type="presParOf" srcId="{5990865F-E9E4-FD40-B7AA-5B6FEEE1CCE0}" destId="{870ADBF5-2E91-B346-AC6B-0A3F1F35E14D}" srcOrd="4" destOrd="0" presId="urn:microsoft.com/office/officeart/2005/8/layout/list1"/>
    <dgm:cxn modelId="{1C6BE387-B3E9-524E-A030-56C355079CE8}" type="presParOf" srcId="{870ADBF5-2E91-B346-AC6B-0A3F1F35E14D}" destId="{A8AF342D-D39A-9943-A43B-8588A6DCD8D8}" srcOrd="0" destOrd="0" presId="urn:microsoft.com/office/officeart/2005/8/layout/list1"/>
    <dgm:cxn modelId="{49356642-6E30-EF43-8777-38BDD52E0255}" type="presParOf" srcId="{870ADBF5-2E91-B346-AC6B-0A3F1F35E14D}" destId="{651806FC-84AA-B94E-BEB0-F16B214497F5}" srcOrd="1" destOrd="0" presId="urn:microsoft.com/office/officeart/2005/8/layout/list1"/>
    <dgm:cxn modelId="{556A10C0-8511-E14C-9734-951ADF794FFA}" type="presParOf" srcId="{5990865F-E9E4-FD40-B7AA-5B6FEEE1CCE0}" destId="{F091FF19-E13E-B742-B3F0-35CD8A267350}" srcOrd="5" destOrd="0" presId="urn:microsoft.com/office/officeart/2005/8/layout/list1"/>
    <dgm:cxn modelId="{AE338170-1B97-4D46-A16B-6DA03697C33C}" type="presParOf" srcId="{5990865F-E9E4-FD40-B7AA-5B6FEEE1CCE0}" destId="{B1C3D37C-22C6-A64B-B784-DC21B2140C08}" srcOrd="6" destOrd="0" presId="urn:microsoft.com/office/officeart/2005/8/layout/list1"/>
    <dgm:cxn modelId="{A10FFBF8-E4FE-5140-BB51-7ED8D93A8515}" type="presParOf" srcId="{5990865F-E9E4-FD40-B7AA-5B6FEEE1CCE0}" destId="{2775D617-CFB4-964F-A94D-2953F30830FB}" srcOrd="7" destOrd="0" presId="urn:microsoft.com/office/officeart/2005/8/layout/list1"/>
    <dgm:cxn modelId="{F7CDC7F2-695B-004C-8525-473A411845CC}" type="presParOf" srcId="{5990865F-E9E4-FD40-B7AA-5B6FEEE1CCE0}" destId="{3016D60D-8012-EA49-9A9A-15DCB98B25B9}" srcOrd="8" destOrd="0" presId="urn:microsoft.com/office/officeart/2005/8/layout/list1"/>
    <dgm:cxn modelId="{17FC6D71-0C39-FA4B-93D9-6EF9F5BD9038}" type="presParOf" srcId="{3016D60D-8012-EA49-9A9A-15DCB98B25B9}" destId="{5ED96045-B5E9-FD46-A8F3-F7C90E411724}" srcOrd="0" destOrd="0" presId="urn:microsoft.com/office/officeart/2005/8/layout/list1"/>
    <dgm:cxn modelId="{1D5873B3-F221-2744-89EF-2B8E262C0464}" type="presParOf" srcId="{3016D60D-8012-EA49-9A9A-15DCB98B25B9}" destId="{1936DAED-BC64-1D45-B86C-F4588847E87A}" srcOrd="1" destOrd="0" presId="urn:microsoft.com/office/officeart/2005/8/layout/list1"/>
    <dgm:cxn modelId="{CD5606CC-0011-AD49-BBDF-84C27342D843}" type="presParOf" srcId="{5990865F-E9E4-FD40-B7AA-5B6FEEE1CCE0}" destId="{FEB2A165-8DC5-E549-97C9-F6B3364665A6}" srcOrd="9" destOrd="0" presId="urn:microsoft.com/office/officeart/2005/8/layout/list1"/>
    <dgm:cxn modelId="{3042BB16-BD9D-5C48-A39C-9FA69831A013}" type="presParOf" srcId="{5990865F-E9E4-FD40-B7AA-5B6FEEE1CCE0}" destId="{20F91050-2C86-2744-98BC-45BFFBB88AFA}" srcOrd="10" destOrd="0" presId="urn:microsoft.com/office/officeart/2005/8/layout/list1"/>
    <dgm:cxn modelId="{9CD7A87C-92DF-CD44-8EED-351CFDAE28DB}" type="presParOf" srcId="{5990865F-E9E4-FD40-B7AA-5B6FEEE1CCE0}" destId="{50DD18EF-6438-9B42-B4A9-C0ABDAF4DFE7}" srcOrd="11" destOrd="0" presId="urn:microsoft.com/office/officeart/2005/8/layout/list1"/>
    <dgm:cxn modelId="{BE63DCD4-57C5-FA46-A014-05B1AA024F4A}" type="presParOf" srcId="{5990865F-E9E4-FD40-B7AA-5B6FEEE1CCE0}" destId="{260DC837-BC00-FF41-906D-5B54250EF628}" srcOrd="12" destOrd="0" presId="urn:microsoft.com/office/officeart/2005/8/layout/list1"/>
    <dgm:cxn modelId="{68A9B290-5399-FE45-9D75-2A715ECFA667}" type="presParOf" srcId="{260DC837-BC00-FF41-906D-5B54250EF628}" destId="{9E9EBC3E-E763-A241-8C64-8BB40A98346F}" srcOrd="0" destOrd="0" presId="urn:microsoft.com/office/officeart/2005/8/layout/list1"/>
    <dgm:cxn modelId="{6579C471-A398-7B42-A052-94260F4386DA}" type="presParOf" srcId="{260DC837-BC00-FF41-906D-5B54250EF628}" destId="{F1C8D837-16E7-B84A-8746-FAAF15EF5D18}" srcOrd="1" destOrd="0" presId="urn:microsoft.com/office/officeart/2005/8/layout/list1"/>
    <dgm:cxn modelId="{AA8F2DB6-3018-6744-A92A-C0EBF8371C13}" type="presParOf" srcId="{5990865F-E9E4-FD40-B7AA-5B6FEEE1CCE0}" destId="{5DAD1E65-B58D-9A4F-B236-E719D3C00971}" srcOrd="13" destOrd="0" presId="urn:microsoft.com/office/officeart/2005/8/layout/list1"/>
    <dgm:cxn modelId="{3150493A-6ABD-A141-AC9E-4EE9009EBC84}" type="presParOf" srcId="{5990865F-E9E4-FD40-B7AA-5B6FEEE1CCE0}" destId="{2B668B37-E268-7145-9923-6E44D117C446}" srcOrd="14" destOrd="0" presId="urn:microsoft.com/office/officeart/2005/8/layout/list1"/>
    <dgm:cxn modelId="{59285DA7-47ED-324F-A3C2-DCCCBCD4F73A}" type="presParOf" srcId="{5990865F-E9E4-FD40-B7AA-5B6FEEE1CCE0}" destId="{18589D25-06E8-BD4E-B406-9EE289B328CE}" srcOrd="15" destOrd="0" presId="urn:microsoft.com/office/officeart/2005/8/layout/list1"/>
    <dgm:cxn modelId="{309F8E30-864E-934A-9871-1DC040A58502}" type="presParOf" srcId="{5990865F-E9E4-FD40-B7AA-5B6FEEE1CCE0}" destId="{06032F50-DC1D-6446-BA95-1E560C2439B6}" srcOrd="16" destOrd="0" presId="urn:microsoft.com/office/officeart/2005/8/layout/list1"/>
    <dgm:cxn modelId="{8416CFC6-556E-CB4B-BF0B-CD203D73D513}" type="presParOf" srcId="{06032F50-DC1D-6446-BA95-1E560C2439B6}" destId="{B4776EBA-23CC-DA4F-9208-ACCF87808D6F}" srcOrd="0" destOrd="0" presId="urn:microsoft.com/office/officeart/2005/8/layout/list1"/>
    <dgm:cxn modelId="{B98A5BD0-C4AB-6E49-BB4E-87C413EDDD5D}" type="presParOf" srcId="{06032F50-DC1D-6446-BA95-1E560C2439B6}" destId="{63EE1CF1-F128-8943-A2E9-55DD6447D20C}" srcOrd="1" destOrd="0" presId="urn:microsoft.com/office/officeart/2005/8/layout/list1"/>
    <dgm:cxn modelId="{05D57F73-B275-3645-ACB2-DDD22EC75D31}" type="presParOf" srcId="{5990865F-E9E4-FD40-B7AA-5B6FEEE1CCE0}" destId="{1D20CA5D-7072-A741-8409-77EA77A1CB13}" srcOrd="17" destOrd="0" presId="urn:microsoft.com/office/officeart/2005/8/layout/list1"/>
    <dgm:cxn modelId="{CE3C34B3-7BC6-3043-82CD-A9AF8B1AC1A1}" type="presParOf" srcId="{5990865F-E9E4-FD40-B7AA-5B6FEEE1CCE0}" destId="{4DB22403-5EC8-CC47-B73A-F4E6CC8AD99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A0DDE4-9D88-9142-B18E-AB7985E4E0EA}" type="doc">
      <dgm:prSet loTypeId="urn:microsoft.com/office/officeart/2005/8/layout/StepDownProcess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31EB01-6FB9-564F-A0B8-B068C633E2BD}">
      <dgm:prSet custT="1"/>
      <dgm:spPr/>
      <dgm:t>
        <a:bodyPr/>
        <a:lstStyle/>
        <a:p>
          <a:r>
            <a:rPr lang="en-US" sz="5400" dirty="0"/>
            <a:t>Students first get a “Task Card” with one problem at a time written on it.</a:t>
          </a:r>
        </a:p>
      </dgm:t>
    </dgm:pt>
    <dgm:pt modelId="{7809555B-8906-D940-A9E3-79BF04FD9F75}" type="parTrans" cxnId="{42B842A2-F16F-1C4E-9623-0DDCD1B6F7FF}">
      <dgm:prSet/>
      <dgm:spPr/>
      <dgm:t>
        <a:bodyPr/>
        <a:lstStyle/>
        <a:p>
          <a:endParaRPr lang="en-US"/>
        </a:p>
      </dgm:t>
    </dgm:pt>
    <dgm:pt modelId="{0F5C9B33-8746-C746-A95B-B342DA844622}" type="sibTrans" cxnId="{42B842A2-F16F-1C4E-9623-0DDCD1B6F7FF}">
      <dgm:prSet/>
      <dgm:spPr/>
      <dgm:t>
        <a:bodyPr/>
        <a:lstStyle/>
        <a:p>
          <a:endParaRPr lang="en-US"/>
        </a:p>
      </dgm:t>
    </dgm:pt>
    <dgm:pt modelId="{BD7C063E-2A87-4943-8B11-2C9A4A1AE895}">
      <dgm:prSet custT="1"/>
      <dgm:spPr/>
      <dgm:t>
        <a:bodyPr/>
        <a:lstStyle/>
        <a:p>
          <a:r>
            <a:rPr lang="en-US" sz="3600" dirty="0"/>
            <a:t>Groups of 3 at whiteboards</a:t>
          </a:r>
        </a:p>
      </dgm:t>
    </dgm:pt>
    <dgm:pt modelId="{B10D6F9E-EE3B-9945-8D56-63C0DCC245D6}" type="parTrans" cxnId="{BA23528D-3F4D-2C4E-9F95-ACCE8B6469AD}">
      <dgm:prSet/>
      <dgm:spPr/>
      <dgm:t>
        <a:bodyPr/>
        <a:lstStyle/>
        <a:p>
          <a:endParaRPr lang="en-US"/>
        </a:p>
      </dgm:t>
    </dgm:pt>
    <dgm:pt modelId="{9F651539-AD0B-A94D-8F47-28F3088DC3C8}" type="sibTrans" cxnId="{BA23528D-3F4D-2C4E-9F95-ACCE8B6469AD}">
      <dgm:prSet/>
      <dgm:spPr/>
      <dgm:t>
        <a:bodyPr/>
        <a:lstStyle/>
        <a:p>
          <a:endParaRPr lang="en-US"/>
        </a:p>
      </dgm:t>
    </dgm:pt>
    <dgm:pt modelId="{2A53AF84-22F1-6C4D-ABB2-CB56B54029D2}">
      <dgm:prSet custT="1"/>
      <dgm:spPr/>
      <dgm:t>
        <a:bodyPr/>
        <a:lstStyle/>
        <a:p>
          <a:r>
            <a:rPr lang="en-US" sz="3600" dirty="0"/>
            <a:t>I go around and give hints</a:t>
          </a:r>
        </a:p>
      </dgm:t>
    </dgm:pt>
    <dgm:pt modelId="{C8ACD8B6-A90E-CB4B-8499-90E96DA5A0A8}" type="parTrans" cxnId="{BAB805C3-3D82-724D-B99A-F659D5824A45}">
      <dgm:prSet/>
      <dgm:spPr/>
      <dgm:t>
        <a:bodyPr/>
        <a:lstStyle/>
        <a:p>
          <a:endParaRPr lang="en-US"/>
        </a:p>
      </dgm:t>
    </dgm:pt>
    <dgm:pt modelId="{E9402E43-A327-5B45-9A04-11A51A091B6A}" type="sibTrans" cxnId="{BAB805C3-3D82-724D-B99A-F659D5824A45}">
      <dgm:prSet/>
      <dgm:spPr/>
      <dgm:t>
        <a:bodyPr/>
        <a:lstStyle/>
        <a:p>
          <a:endParaRPr lang="en-US"/>
        </a:p>
      </dgm:t>
    </dgm:pt>
    <dgm:pt modelId="{CE36F85C-DAFF-4145-BCA3-E988AD01E517}">
      <dgm:prSet custT="1"/>
      <dgm:spPr/>
      <dgm:t>
        <a:bodyPr/>
        <a:lstStyle/>
        <a:p>
          <a:r>
            <a:rPr lang="en-US" sz="3600" dirty="0"/>
            <a:t>One task at a time</a:t>
          </a:r>
        </a:p>
      </dgm:t>
    </dgm:pt>
    <dgm:pt modelId="{D8280801-64BC-5D4A-AF7F-B2D97E018678}" type="parTrans" cxnId="{5BB4EB92-C5EF-A44E-B38C-3C9041F32A34}">
      <dgm:prSet/>
      <dgm:spPr/>
      <dgm:t>
        <a:bodyPr/>
        <a:lstStyle/>
        <a:p>
          <a:endParaRPr lang="en-US"/>
        </a:p>
      </dgm:t>
    </dgm:pt>
    <dgm:pt modelId="{B228EC79-E5C2-744D-BD35-A5C5C15ADB40}" type="sibTrans" cxnId="{5BB4EB92-C5EF-A44E-B38C-3C9041F32A34}">
      <dgm:prSet/>
      <dgm:spPr/>
      <dgm:t>
        <a:bodyPr/>
        <a:lstStyle/>
        <a:p>
          <a:endParaRPr lang="en-US"/>
        </a:p>
      </dgm:t>
    </dgm:pt>
    <dgm:pt modelId="{60DF3FEA-60B4-2E4D-B568-D722277BD954}">
      <dgm:prSet custT="1"/>
      <dgm:spPr/>
      <dgm:t>
        <a:bodyPr/>
        <a:lstStyle/>
        <a:p>
          <a:r>
            <a:rPr lang="en-US" sz="3600" dirty="0"/>
            <a:t>3 tasks prepared; I expect everyone to do two</a:t>
          </a:r>
        </a:p>
      </dgm:t>
    </dgm:pt>
    <dgm:pt modelId="{A993B083-81F9-D148-8D20-C643153632A5}" type="parTrans" cxnId="{5205A9BC-39FC-D240-9447-12129DD084EE}">
      <dgm:prSet/>
      <dgm:spPr/>
      <dgm:t>
        <a:bodyPr/>
        <a:lstStyle/>
        <a:p>
          <a:endParaRPr lang="en-US"/>
        </a:p>
      </dgm:t>
    </dgm:pt>
    <dgm:pt modelId="{35C37D33-1985-E744-AD9C-CE9B6256F391}" type="sibTrans" cxnId="{5205A9BC-39FC-D240-9447-12129DD084EE}">
      <dgm:prSet/>
      <dgm:spPr/>
      <dgm:t>
        <a:bodyPr/>
        <a:lstStyle/>
        <a:p>
          <a:endParaRPr lang="en-US"/>
        </a:p>
      </dgm:t>
    </dgm:pt>
    <dgm:pt modelId="{E38259FA-3D6C-034A-9497-93B8B5E4FDED}">
      <dgm:prSet custT="1"/>
      <dgm:spPr/>
      <dgm:t>
        <a:bodyPr/>
        <a:lstStyle/>
        <a:p>
          <a:r>
            <a:rPr lang="en-US" sz="5400" dirty="0"/>
            <a:t>Students get the same problems on a worksheet that we go over together</a:t>
          </a:r>
        </a:p>
      </dgm:t>
    </dgm:pt>
    <dgm:pt modelId="{64C13B9C-1AC5-6940-96A0-1E70CE2466FD}" type="parTrans" cxnId="{6C96D804-8322-4D4A-9C05-58A4E0F876CE}">
      <dgm:prSet/>
      <dgm:spPr/>
      <dgm:t>
        <a:bodyPr/>
        <a:lstStyle/>
        <a:p>
          <a:endParaRPr lang="en-US"/>
        </a:p>
      </dgm:t>
    </dgm:pt>
    <dgm:pt modelId="{3AE95F9E-78CE-4F4B-B1BC-8041BACD5B99}" type="sibTrans" cxnId="{6C96D804-8322-4D4A-9C05-58A4E0F876CE}">
      <dgm:prSet/>
      <dgm:spPr/>
      <dgm:t>
        <a:bodyPr/>
        <a:lstStyle/>
        <a:p>
          <a:endParaRPr lang="en-US"/>
        </a:p>
      </dgm:t>
    </dgm:pt>
    <dgm:pt modelId="{E71A1149-99A0-1641-AD81-74C4A47DC476}">
      <dgm:prSet custT="1"/>
      <dgm:spPr/>
      <dgm:t>
        <a:bodyPr/>
        <a:lstStyle/>
        <a:p>
          <a:endParaRPr lang="en-US" sz="3200" dirty="0"/>
        </a:p>
      </dgm:t>
    </dgm:pt>
    <dgm:pt modelId="{8A1651AC-06CD-1A4C-B187-25BE82D50EAE}" type="parTrans" cxnId="{FFDAE58E-7666-664B-AC81-599F7D1A3A29}">
      <dgm:prSet/>
      <dgm:spPr/>
      <dgm:t>
        <a:bodyPr/>
        <a:lstStyle/>
        <a:p>
          <a:endParaRPr lang="en-US"/>
        </a:p>
      </dgm:t>
    </dgm:pt>
    <dgm:pt modelId="{A6C14805-1262-9643-921A-7E50D22AE4AF}" type="sibTrans" cxnId="{FFDAE58E-7666-664B-AC81-599F7D1A3A29}">
      <dgm:prSet/>
      <dgm:spPr/>
      <dgm:t>
        <a:bodyPr/>
        <a:lstStyle/>
        <a:p>
          <a:endParaRPr lang="en-US"/>
        </a:p>
      </dgm:t>
    </dgm:pt>
    <dgm:pt modelId="{1BE3C1BC-1941-9943-9C28-A894EC3E2768}">
      <dgm:prSet custT="1"/>
      <dgm:spPr/>
      <dgm:t>
        <a:bodyPr/>
        <a:lstStyle/>
        <a:p>
          <a:r>
            <a:rPr lang="en-US" sz="3200" dirty="0"/>
            <a:t>This paper will be their ”notes”</a:t>
          </a:r>
        </a:p>
      </dgm:t>
    </dgm:pt>
    <dgm:pt modelId="{3BF335D3-00D9-C14F-91B6-C20F776239C6}" type="parTrans" cxnId="{0B0236D4-7AA9-964C-BEFC-FD4DBD02591F}">
      <dgm:prSet/>
      <dgm:spPr/>
      <dgm:t>
        <a:bodyPr/>
        <a:lstStyle/>
        <a:p>
          <a:endParaRPr lang="en-US"/>
        </a:p>
      </dgm:t>
    </dgm:pt>
    <dgm:pt modelId="{26F5AED0-6ECC-984F-A4CE-EBDF05E5948B}" type="sibTrans" cxnId="{0B0236D4-7AA9-964C-BEFC-FD4DBD02591F}">
      <dgm:prSet/>
      <dgm:spPr/>
      <dgm:t>
        <a:bodyPr/>
        <a:lstStyle/>
        <a:p>
          <a:endParaRPr lang="en-US"/>
        </a:p>
      </dgm:t>
    </dgm:pt>
    <dgm:pt modelId="{5DA9ACF5-BE73-644F-B85A-10E985527B11}">
      <dgm:prSet custT="1"/>
      <dgm:spPr/>
      <dgm:t>
        <a:bodyPr/>
        <a:lstStyle/>
        <a:p>
          <a:r>
            <a:rPr lang="en-US" sz="3200" dirty="0"/>
            <a:t>They’ve done the algebra already and can call out answers</a:t>
          </a:r>
        </a:p>
      </dgm:t>
    </dgm:pt>
    <dgm:pt modelId="{58B63FA0-89D0-2A47-9964-4C37237F1F0F}" type="parTrans" cxnId="{62F6D31C-342A-8546-BA32-7C1E6BEAC34B}">
      <dgm:prSet/>
      <dgm:spPr/>
      <dgm:t>
        <a:bodyPr/>
        <a:lstStyle/>
        <a:p>
          <a:endParaRPr lang="en-US"/>
        </a:p>
      </dgm:t>
    </dgm:pt>
    <dgm:pt modelId="{946EB332-9F41-8643-A215-F29963DD61D5}" type="sibTrans" cxnId="{62F6D31C-342A-8546-BA32-7C1E6BEAC34B}">
      <dgm:prSet/>
      <dgm:spPr/>
      <dgm:t>
        <a:bodyPr/>
        <a:lstStyle/>
        <a:p>
          <a:endParaRPr lang="en-US"/>
        </a:p>
      </dgm:t>
    </dgm:pt>
    <dgm:pt modelId="{AADF1FA8-F5A2-9D46-8921-DC0443397D45}">
      <dgm:prSet custT="1"/>
      <dgm:spPr/>
      <dgm:t>
        <a:bodyPr/>
        <a:lstStyle/>
        <a:p>
          <a:r>
            <a:rPr lang="en-US" sz="3200" dirty="0"/>
            <a:t>“You’ve already figured this out and can do it.  What we are doing together is developing a way to organize your work for when you see similar problems in the future”</a:t>
          </a:r>
        </a:p>
      </dgm:t>
    </dgm:pt>
    <dgm:pt modelId="{3D3E869A-7C0D-D144-ACFE-21FCCB30F197}" type="sibTrans" cxnId="{08A6F1AF-B791-684B-BE17-FD4EC3BBAE83}">
      <dgm:prSet/>
      <dgm:spPr/>
      <dgm:t>
        <a:bodyPr/>
        <a:lstStyle/>
        <a:p>
          <a:endParaRPr lang="en-US"/>
        </a:p>
      </dgm:t>
    </dgm:pt>
    <dgm:pt modelId="{4BDCDE8B-74DC-3741-9813-78766B9C6389}" type="parTrans" cxnId="{08A6F1AF-B791-684B-BE17-FD4EC3BBAE83}">
      <dgm:prSet/>
      <dgm:spPr/>
      <dgm:t>
        <a:bodyPr/>
        <a:lstStyle/>
        <a:p>
          <a:endParaRPr lang="en-US"/>
        </a:p>
      </dgm:t>
    </dgm:pt>
    <dgm:pt modelId="{B2CDDCBB-B0DE-F049-BE9D-B774607C457C}" type="pres">
      <dgm:prSet presAssocID="{5FA0DDE4-9D88-9142-B18E-AB7985E4E0EA}" presName="rootnode" presStyleCnt="0">
        <dgm:presLayoutVars>
          <dgm:chMax/>
          <dgm:chPref/>
          <dgm:dir/>
          <dgm:animLvl val="lvl"/>
        </dgm:presLayoutVars>
      </dgm:prSet>
      <dgm:spPr/>
    </dgm:pt>
    <dgm:pt modelId="{25873F4A-A26C-1543-BAE5-5A098B2C3977}" type="pres">
      <dgm:prSet presAssocID="{9331EB01-6FB9-564F-A0B8-B068C633E2BD}" presName="composite" presStyleCnt="0"/>
      <dgm:spPr/>
    </dgm:pt>
    <dgm:pt modelId="{6BBF9B0C-8C2F-FF4C-A869-19818CE0CC62}" type="pres">
      <dgm:prSet presAssocID="{9331EB01-6FB9-564F-A0B8-B068C633E2BD}" presName="bentUpArrow1" presStyleLbl="alignImgPlace1" presStyleIdx="0" presStyleCnt="1"/>
      <dgm:spPr/>
    </dgm:pt>
    <dgm:pt modelId="{6065B840-449E-F843-9DDD-8BBA9FE5D4EC}" type="pres">
      <dgm:prSet presAssocID="{9331EB01-6FB9-564F-A0B8-B068C633E2B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F963B65C-254D-6A48-BDBF-DA036158837D}" type="pres">
      <dgm:prSet presAssocID="{9331EB01-6FB9-564F-A0B8-B068C633E2B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DAC7D9D1-BFFA-104E-A544-14CAB39EDF4C}" type="pres">
      <dgm:prSet presAssocID="{0F5C9B33-8746-C746-A95B-B342DA844622}" presName="sibTrans" presStyleCnt="0"/>
      <dgm:spPr/>
    </dgm:pt>
    <dgm:pt modelId="{865A3870-AFC0-3547-9AB4-914EDC1FA90F}" type="pres">
      <dgm:prSet presAssocID="{E38259FA-3D6C-034A-9497-93B8B5E4FDED}" presName="composite" presStyleCnt="0"/>
      <dgm:spPr/>
    </dgm:pt>
    <dgm:pt modelId="{3B3DD054-CEAC-A643-B9B7-8BC441199B9A}" type="pres">
      <dgm:prSet presAssocID="{E38259FA-3D6C-034A-9497-93B8B5E4FDED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7BDF7DFE-0A07-5144-97D5-7C3E714C7823}" type="pres">
      <dgm:prSet presAssocID="{E38259FA-3D6C-034A-9497-93B8B5E4FDED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6C96D804-8322-4D4A-9C05-58A4E0F876CE}" srcId="{5FA0DDE4-9D88-9142-B18E-AB7985E4E0EA}" destId="{E38259FA-3D6C-034A-9497-93B8B5E4FDED}" srcOrd="1" destOrd="0" parTransId="{64C13B9C-1AC5-6940-96A0-1E70CE2466FD}" sibTransId="{3AE95F9E-78CE-4F4B-B1BC-8041BACD5B99}"/>
    <dgm:cxn modelId="{1453A906-869E-C247-8D3E-6B276232C5F5}" type="presOf" srcId="{AADF1FA8-F5A2-9D46-8921-DC0443397D45}" destId="{7BDF7DFE-0A07-5144-97D5-7C3E714C7823}" srcOrd="0" destOrd="3" presId="urn:microsoft.com/office/officeart/2005/8/layout/StepDownProcess"/>
    <dgm:cxn modelId="{62F6D31C-342A-8546-BA32-7C1E6BEAC34B}" srcId="{E38259FA-3D6C-034A-9497-93B8B5E4FDED}" destId="{5DA9ACF5-BE73-644F-B85A-10E985527B11}" srcOrd="2" destOrd="0" parTransId="{58B63FA0-89D0-2A47-9964-4C37237F1F0F}" sibTransId="{946EB332-9F41-8643-A215-F29963DD61D5}"/>
    <dgm:cxn modelId="{D7285845-04EF-C949-958F-F72470E7EBEA}" type="presOf" srcId="{1BE3C1BC-1941-9943-9C28-A894EC3E2768}" destId="{7BDF7DFE-0A07-5144-97D5-7C3E714C7823}" srcOrd="0" destOrd="1" presId="urn:microsoft.com/office/officeart/2005/8/layout/StepDownProcess"/>
    <dgm:cxn modelId="{0F1A2E5B-123A-C442-AF6A-E49DB8BE454D}" type="presOf" srcId="{E71A1149-99A0-1641-AD81-74C4A47DC476}" destId="{7BDF7DFE-0A07-5144-97D5-7C3E714C7823}" srcOrd="0" destOrd="0" presId="urn:microsoft.com/office/officeart/2005/8/layout/StepDownProcess"/>
    <dgm:cxn modelId="{A0912075-8968-F24A-84F6-BB5317D7AB74}" type="presOf" srcId="{2A53AF84-22F1-6C4D-ABB2-CB56B54029D2}" destId="{F963B65C-254D-6A48-BDBF-DA036158837D}" srcOrd="0" destOrd="1" presId="urn:microsoft.com/office/officeart/2005/8/layout/StepDownProcess"/>
    <dgm:cxn modelId="{128F2487-5EF1-1542-8104-816BE686DA3A}" type="presOf" srcId="{5DA9ACF5-BE73-644F-B85A-10E985527B11}" destId="{7BDF7DFE-0A07-5144-97D5-7C3E714C7823}" srcOrd="0" destOrd="2" presId="urn:microsoft.com/office/officeart/2005/8/layout/StepDownProcess"/>
    <dgm:cxn modelId="{BA23528D-3F4D-2C4E-9F95-ACCE8B6469AD}" srcId="{9331EB01-6FB9-564F-A0B8-B068C633E2BD}" destId="{BD7C063E-2A87-4943-8B11-2C9A4A1AE895}" srcOrd="0" destOrd="0" parTransId="{B10D6F9E-EE3B-9945-8D56-63C0DCC245D6}" sibTransId="{9F651539-AD0B-A94D-8F47-28F3088DC3C8}"/>
    <dgm:cxn modelId="{FFDAE58E-7666-664B-AC81-599F7D1A3A29}" srcId="{E38259FA-3D6C-034A-9497-93B8B5E4FDED}" destId="{E71A1149-99A0-1641-AD81-74C4A47DC476}" srcOrd="0" destOrd="0" parTransId="{8A1651AC-06CD-1A4C-B187-25BE82D50EAE}" sibTransId="{A6C14805-1262-9643-921A-7E50D22AE4AF}"/>
    <dgm:cxn modelId="{77C43090-654C-9140-99A1-010446AC53B7}" type="presOf" srcId="{CE36F85C-DAFF-4145-BCA3-E988AD01E517}" destId="{F963B65C-254D-6A48-BDBF-DA036158837D}" srcOrd="0" destOrd="2" presId="urn:microsoft.com/office/officeart/2005/8/layout/StepDownProcess"/>
    <dgm:cxn modelId="{5EA7CF90-1F4A-3545-A3B7-7A2AF827F609}" type="presOf" srcId="{9331EB01-6FB9-564F-A0B8-B068C633E2BD}" destId="{6065B840-449E-F843-9DDD-8BBA9FE5D4EC}" srcOrd="0" destOrd="0" presId="urn:microsoft.com/office/officeart/2005/8/layout/StepDownProcess"/>
    <dgm:cxn modelId="{5BB4EB92-C5EF-A44E-B38C-3C9041F32A34}" srcId="{9331EB01-6FB9-564F-A0B8-B068C633E2BD}" destId="{CE36F85C-DAFF-4145-BCA3-E988AD01E517}" srcOrd="2" destOrd="0" parTransId="{D8280801-64BC-5D4A-AF7F-B2D97E018678}" sibTransId="{B228EC79-E5C2-744D-BD35-A5C5C15ADB40}"/>
    <dgm:cxn modelId="{802B99A1-E1A0-664C-B523-82C3C3449174}" type="presOf" srcId="{5FA0DDE4-9D88-9142-B18E-AB7985E4E0EA}" destId="{B2CDDCBB-B0DE-F049-BE9D-B774607C457C}" srcOrd="0" destOrd="0" presId="urn:microsoft.com/office/officeart/2005/8/layout/StepDownProcess"/>
    <dgm:cxn modelId="{42B842A2-F16F-1C4E-9623-0DDCD1B6F7FF}" srcId="{5FA0DDE4-9D88-9142-B18E-AB7985E4E0EA}" destId="{9331EB01-6FB9-564F-A0B8-B068C633E2BD}" srcOrd="0" destOrd="0" parTransId="{7809555B-8906-D940-A9E3-79BF04FD9F75}" sibTransId="{0F5C9B33-8746-C746-A95B-B342DA844622}"/>
    <dgm:cxn modelId="{08A6F1AF-B791-684B-BE17-FD4EC3BBAE83}" srcId="{E38259FA-3D6C-034A-9497-93B8B5E4FDED}" destId="{AADF1FA8-F5A2-9D46-8921-DC0443397D45}" srcOrd="3" destOrd="0" parTransId="{4BDCDE8B-74DC-3741-9813-78766B9C6389}" sibTransId="{3D3E869A-7C0D-D144-ACFE-21FCCB30F197}"/>
    <dgm:cxn modelId="{C59E6CB8-D007-0447-85DA-AB38522B78D1}" type="presOf" srcId="{BD7C063E-2A87-4943-8B11-2C9A4A1AE895}" destId="{F963B65C-254D-6A48-BDBF-DA036158837D}" srcOrd="0" destOrd="0" presId="urn:microsoft.com/office/officeart/2005/8/layout/StepDownProcess"/>
    <dgm:cxn modelId="{5205A9BC-39FC-D240-9447-12129DD084EE}" srcId="{9331EB01-6FB9-564F-A0B8-B068C633E2BD}" destId="{60DF3FEA-60B4-2E4D-B568-D722277BD954}" srcOrd="3" destOrd="0" parTransId="{A993B083-81F9-D148-8D20-C643153632A5}" sibTransId="{35C37D33-1985-E744-AD9C-CE9B6256F391}"/>
    <dgm:cxn modelId="{BAB805C3-3D82-724D-B99A-F659D5824A45}" srcId="{9331EB01-6FB9-564F-A0B8-B068C633E2BD}" destId="{2A53AF84-22F1-6C4D-ABB2-CB56B54029D2}" srcOrd="1" destOrd="0" parTransId="{C8ACD8B6-A90E-CB4B-8499-90E96DA5A0A8}" sibTransId="{E9402E43-A327-5B45-9A04-11A51A091B6A}"/>
    <dgm:cxn modelId="{69EAB8CC-FECB-6F41-80DE-9F9D32C120C2}" type="presOf" srcId="{60DF3FEA-60B4-2E4D-B568-D722277BD954}" destId="{F963B65C-254D-6A48-BDBF-DA036158837D}" srcOrd="0" destOrd="3" presId="urn:microsoft.com/office/officeart/2005/8/layout/StepDownProcess"/>
    <dgm:cxn modelId="{0B0236D4-7AA9-964C-BEFC-FD4DBD02591F}" srcId="{E38259FA-3D6C-034A-9497-93B8B5E4FDED}" destId="{1BE3C1BC-1941-9943-9C28-A894EC3E2768}" srcOrd="1" destOrd="0" parTransId="{3BF335D3-00D9-C14F-91B6-C20F776239C6}" sibTransId="{26F5AED0-6ECC-984F-A4CE-EBDF05E5948B}"/>
    <dgm:cxn modelId="{8203A9F1-1F79-E542-9AEB-24B6DB604371}" type="presOf" srcId="{E38259FA-3D6C-034A-9497-93B8B5E4FDED}" destId="{3B3DD054-CEAC-A643-B9B7-8BC441199B9A}" srcOrd="0" destOrd="0" presId="urn:microsoft.com/office/officeart/2005/8/layout/StepDownProcess"/>
    <dgm:cxn modelId="{B91324C7-E6F1-764D-9864-8A39C0C8E5C0}" type="presParOf" srcId="{B2CDDCBB-B0DE-F049-BE9D-B774607C457C}" destId="{25873F4A-A26C-1543-BAE5-5A098B2C3977}" srcOrd="0" destOrd="0" presId="urn:microsoft.com/office/officeart/2005/8/layout/StepDownProcess"/>
    <dgm:cxn modelId="{509E2B78-ACCB-4A49-ADC9-3656754602DF}" type="presParOf" srcId="{25873F4A-A26C-1543-BAE5-5A098B2C3977}" destId="{6BBF9B0C-8C2F-FF4C-A869-19818CE0CC62}" srcOrd="0" destOrd="0" presId="urn:microsoft.com/office/officeart/2005/8/layout/StepDownProcess"/>
    <dgm:cxn modelId="{F7C21C43-C88B-604D-AC12-FB9C4CD0E325}" type="presParOf" srcId="{25873F4A-A26C-1543-BAE5-5A098B2C3977}" destId="{6065B840-449E-F843-9DDD-8BBA9FE5D4EC}" srcOrd="1" destOrd="0" presId="urn:microsoft.com/office/officeart/2005/8/layout/StepDownProcess"/>
    <dgm:cxn modelId="{032AE368-D967-B742-9AE2-4917B56E21F0}" type="presParOf" srcId="{25873F4A-A26C-1543-BAE5-5A098B2C3977}" destId="{F963B65C-254D-6A48-BDBF-DA036158837D}" srcOrd="2" destOrd="0" presId="urn:microsoft.com/office/officeart/2005/8/layout/StepDownProcess"/>
    <dgm:cxn modelId="{C051AB8F-759D-1748-8542-51639AF0389D}" type="presParOf" srcId="{B2CDDCBB-B0DE-F049-BE9D-B774607C457C}" destId="{DAC7D9D1-BFFA-104E-A544-14CAB39EDF4C}" srcOrd="1" destOrd="0" presId="urn:microsoft.com/office/officeart/2005/8/layout/StepDownProcess"/>
    <dgm:cxn modelId="{001F6D5A-DA48-3D42-87B8-2AA088FCAF7D}" type="presParOf" srcId="{B2CDDCBB-B0DE-F049-BE9D-B774607C457C}" destId="{865A3870-AFC0-3547-9AB4-914EDC1FA90F}" srcOrd="2" destOrd="0" presId="urn:microsoft.com/office/officeart/2005/8/layout/StepDownProcess"/>
    <dgm:cxn modelId="{C7D560F8-2144-1A4B-A63E-76A52A9260EC}" type="presParOf" srcId="{865A3870-AFC0-3547-9AB4-914EDC1FA90F}" destId="{3B3DD054-CEAC-A643-B9B7-8BC441199B9A}" srcOrd="0" destOrd="0" presId="urn:microsoft.com/office/officeart/2005/8/layout/StepDownProcess"/>
    <dgm:cxn modelId="{9FA0FC42-D025-1C40-BC0F-A6F0EB278F48}" type="presParOf" srcId="{865A3870-AFC0-3547-9AB4-914EDC1FA90F}" destId="{7BDF7DFE-0A07-5144-97D5-7C3E714C782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3B5C4-CB9E-D74F-9014-046D23643880}">
      <dsp:nvSpPr>
        <dsp:cNvPr id="0" name=""/>
        <dsp:cNvSpPr/>
      </dsp:nvSpPr>
      <dsp:spPr>
        <a:xfrm>
          <a:off x="2277740" y="245"/>
          <a:ext cx="2797325" cy="192735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AF1478E4-5ACD-414E-A285-113D399DE36C}">
      <dsp:nvSpPr>
        <dsp:cNvPr id="0" name=""/>
        <dsp:cNvSpPr/>
      </dsp:nvSpPr>
      <dsp:spPr>
        <a:xfrm>
          <a:off x="2277740" y="2245415"/>
          <a:ext cx="2797325" cy="402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  <a:cs typeface="Arial"/>
            </a:rPr>
            <a:t>Charged Laptop</a:t>
          </a:r>
        </a:p>
      </dsp:txBody>
      <dsp:txXfrm>
        <a:off x="2277740" y="2245415"/>
        <a:ext cx="2797325" cy="402181"/>
      </dsp:txXfrm>
    </dsp:sp>
    <dsp:sp modelId="{FA912549-9457-7D40-A54F-3A561C2BFA1F}">
      <dsp:nvSpPr>
        <dsp:cNvPr id="0" name=""/>
        <dsp:cNvSpPr/>
      </dsp:nvSpPr>
      <dsp:spPr>
        <a:xfrm>
          <a:off x="5354915" y="245"/>
          <a:ext cx="2797325" cy="192735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9ADE9A32-73FB-164E-AFFD-398645CBF86C}">
      <dsp:nvSpPr>
        <dsp:cNvPr id="0" name=""/>
        <dsp:cNvSpPr/>
      </dsp:nvSpPr>
      <dsp:spPr>
        <a:xfrm>
          <a:off x="5354915" y="2245415"/>
          <a:ext cx="2797325" cy="402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  <a:cs typeface="Arial"/>
            </a:rPr>
            <a:t>Scientific Calculator</a:t>
          </a:r>
        </a:p>
      </dsp:txBody>
      <dsp:txXfrm>
        <a:off x="5354915" y="2245415"/>
        <a:ext cx="2797325" cy="402181"/>
      </dsp:txXfrm>
    </dsp:sp>
    <dsp:sp modelId="{20CB7C37-7805-7A43-ABCA-27BB908032C0}">
      <dsp:nvSpPr>
        <dsp:cNvPr id="0" name=""/>
        <dsp:cNvSpPr/>
      </dsp:nvSpPr>
      <dsp:spPr>
        <a:xfrm>
          <a:off x="8432091" y="245"/>
          <a:ext cx="2797325" cy="1927357"/>
        </a:xfrm>
        <a:prstGeom prst="round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08CBC-5672-A14B-B417-866EE8C98417}">
      <dsp:nvSpPr>
        <dsp:cNvPr id="0" name=""/>
        <dsp:cNvSpPr/>
      </dsp:nvSpPr>
      <dsp:spPr>
        <a:xfrm>
          <a:off x="8432091" y="2245415"/>
          <a:ext cx="2797325" cy="402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  <a:cs typeface="Arial"/>
            </a:rPr>
            <a:t>Pen or Pencil</a:t>
          </a:r>
        </a:p>
      </dsp:txBody>
      <dsp:txXfrm>
        <a:off x="8432091" y="2245415"/>
        <a:ext cx="2797325" cy="402181"/>
      </dsp:txXfrm>
    </dsp:sp>
    <dsp:sp modelId="{133C72BD-077E-2A48-BEFB-36DE62C3CC94}">
      <dsp:nvSpPr>
        <dsp:cNvPr id="0" name=""/>
        <dsp:cNvSpPr/>
      </dsp:nvSpPr>
      <dsp:spPr>
        <a:xfrm>
          <a:off x="11509266" y="245"/>
          <a:ext cx="2797325" cy="192735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642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7EF5B418-3692-2848-8939-BF4D57B840E5}">
      <dsp:nvSpPr>
        <dsp:cNvPr id="0" name=""/>
        <dsp:cNvSpPr/>
      </dsp:nvSpPr>
      <dsp:spPr>
        <a:xfrm>
          <a:off x="11509266" y="2245415"/>
          <a:ext cx="2797325" cy="402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  <a:cs typeface="Arial"/>
            </a:rPr>
            <a:t>Spiral Notebook</a:t>
          </a:r>
        </a:p>
      </dsp:txBody>
      <dsp:txXfrm>
        <a:off x="11509266" y="2245415"/>
        <a:ext cx="2797325" cy="402181"/>
      </dsp:txXfrm>
    </dsp:sp>
    <dsp:sp modelId="{E670D167-D75E-874A-B3B7-BA74C1B3D1DF}">
      <dsp:nvSpPr>
        <dsp:cNvPr id="0" name=""/>
        <dsp:cNvSpPr/>
      </dsp:nvSpPr>
      <dsp:spPr>
        <a:xfrm>
          <a:off x="14586442" y="245"/>
          <a:ext cx="2797325" cy="1927357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DA3A7-B778-BC41-B4B0-7756FE8C8141}">
      <dsp:nvSpPr>
        <dsp:cNvPr id="0" name=""/>
        <dsp:cNvSpPr/>
      </dsp:nvSpPr>
      <dsp:spPr>
        <a:xfrm>
          <a:off x="14586442" y="2245415"/>
          <a:ext cx="2797325" cy="402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  <a:cs typeface="Arial"/>
            </a:rPr>
            <a:t>Reading Book</a:t>
          </a:r>
        </a:p>
      </dsp:txBody>
      <dsp:txXfrm>
        <a:off x="14586442" y="2245415"/>
        <a:ext cx="2797325" cy="402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3A79D-FACE-C744-94FA-0C55E549EA71}">
      <dsp:nvSpPr>
        <dsp:cNvPr id="0" name=""/>
        <dsp:cNvSpPr/>
      </dsp:nvSpPr>
      <dsp:spPr>
        <a:xfrm>
          <a:off x="427727" y="3488"/>
          <a:ext cx="8998199" cy="53989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RANDOMIZED GROUPS</a:t>
          </a:r>
        </a:p>
      </dsp:txBody>
      <dsp:txXfrm>
        <a:off x="427727" y="3488"/>
        <a:ext cx="8998199" cy="5398919"/>
      </dsp:txXfrm>
    </dsp:sp>
    <dsp:sp modelId="{EC7EEA3E-C497-0844-8752-88E2BC4225A3}">
      <dsp:nvSpPr>
        <dsp:cNvPr id="0" name=""/>
        <dsp:cNvSpPr/>
      </dsp:nvSpPr>
      <dsp:spPr>
        <a:xfrm>
          <a:off x="10325747" y="3488"/>
          <a:ext cx="8998199" cy="5398919"/>
        </a:xfrm>
        <a:prstGeom prst="rect">
          <a:avLst/>
        </a:prstGeom>
        <a:solidFill>
          <a:schemeClr val="accent3">
            <a:hueOff val="5717212"/>
            <a:satOff val="1242"/>
            <a:lumOff val="-1765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VERTICAL WHITEBOARDS</a:t>
          </a:r>
        </a:p>
      </dsp:txBody>
      <dsp:txXfrm>
        <a:off x="10325747" y="3488"/>
        <a:ext cx="8998199" cy="5398919"/>
      </dsp:txXfrm>
    </dsp:sp>
    <dsp:sp modelId="{63C1DC35-9ED8-AA4E-8755-E90BFA6536AA}">
      <dsp:nvSpPr>
        <dsp:cNvPr id="0" name=""/>
        <dsp:cNvSpPr/>
      </dsp:nvSpPr>
      <dsp:spPr>
        <a:xfrm>
          <a:off x="5376737" y="6302228"/>
          <a:ext cx="8998199" cy="5398919"/>
        </a:xfrm>
        <a:prstGeom prst="rect">
          <a:avLst/>
        </a:prstGeom>
        <a:solidFill>
          <a:schemeClr val="accent3">
            <a:hueOff val="11434424"/>
            <a:satOff val="2484"/>
            <a:lumOff val="-353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"CONSOLIDATOIN FROM THE BOTTOM"</a:t>
          </a:r>
        </a:p>
      </dsp:txBody>
      <dsp:txXfrm>
        <a:off x="5376737" y="6302228"/>
        <a:ext cx="8998199" cy="53989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78EBC-7212-764A-A04D-8111F32C384B}">
      <dsp:nvSpPr>
        <dsp:cNvPr id="0" name=""/>
        <dsp:cNvSpPr/>
      </dsp:nvSpPr>
      <dsp:spPr>
        <a:xfrm>
          <a:off x="0" y="0"/>
          <a:ext cx="19751675" cy="32799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Groups of 3 is ideal</a:t>
          </a:r>
        </a:p>
      </dsp:txBody>
      <dsp:txXfrm>
        <a:off x="4278326" y="0"/>
        <a:ext cx="15473348" cy="3279913"/>
      </dsp:txXfrm>
    </dsp:sp>
    <dsp:sp modelId="{613F00C5-574C-8545-9536-05B28864485E}">
      <dsp:nvSpPr>
        <dsp:cNvPr id="0" name=""/>
        <dsp:cNvSpPr/>
      </dsp:nvSpPr>
      <dsp:spPr>
        <a:xfrm>
          <a:off x="327991" y="327991"/>
          <a:ext cx="3950335" cy="2623930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B4B3B-ABA3-CE42-B8A4-93FFCE261317}">
      <dsp:nvSpPr>
        <dsp:cNvPr id="0" name=""/>
        <dsp:cNvSpPr/>
      </dsp:nvSpPr>
      <dsp:spPr>
        <a:xfrm>
          <a:off x="0" y="3607904"/>
          <a:ext cx="19751675" cy="3279913"/>
        </a:xfrm>
        <a:prstGeom prst="roundRect">
          <a:avLst>
            <a:gd name="adj" fmla="val 10000"/>
          </a:avLst>
        </a:prstGeom>
        <a:solidFill>
          <a:schemeClr val="accent5">
            <a:hueOff val="-6198687"/>
            <a:satOff val="9275"/>
            <a:lumOff val="-10392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Students need to experience that it's random</a:t>
          </a:r>
        </a:p>
      </dsp:txBody>
      <dsp:txXfrm>
        <a:off x="4278326" y="3607904"/>
        <a:ext cx="15473348" cy="3279913"/>
      </dsp:txXfrm>
    </dsp:sp>
    <dsp:sp modelId="{F952D219-3128-1A48-9E58-A793A68432E3}">
      <dsp:nvSpPr>
        <dsp:cNvPr id="0" name=""/>
        <dsp:cNvSpPr/>
      </dsp:nvSpPr>
      <dsp:spPr>
        <a:xfrm>
          <a:off x="327991" y="3935895"/>
          <a:ext cx="3950335" cy="26239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13000" r="-13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A7F22-31CB-0F44-B50D-8A566A7B7B76}">
      <dsp:nvSpPr>
        <dsp:cNvPr id="0" name=""/>
        <dsp:cNvSpPr/>
      </dsp:nvSpPr>
      <dsp:spPr>
        <a:xfrm>
          <a:off x="0" y="7215808"/>
          <a:ext cx="19751675" cy="3279913"/>
        </a:xfrm>
        <a:prstGeom prst="roundRect">
          <a:avLst>
            <a:gd name="adj" fmla="val 10000"/>
          </a:avLst>
        </a:prstGeom>
        <a:solidFill>
          <a:schemeClr val="accent5">
            <a:hueOff val="-12397374"/>
            <a:satOff val="18550"/>
            <a:lumOff val="-20783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Builds classroom rapport among students, not just between students and me</a:t>
          </a:r>
        </a:p>
      </dsp:txBody>
      <dsp:txXfrm>
        <a:off x="4278326" y="7215808"/>
        <a:ext cx="15473348" cy="3279913"/>
      </dsp:txXfrm>
    </dsp:sp>
    <dsp:sp modelId="{03A8D1E7-220A-1E43-A684-DF1E6A00356C}">
      <dsp:nvSpPr>
        <dsp:cNvPr id="0" name=""/>
        <dsp:cNvSpPr/>
      </dsp:nvSpPr>
      <dsp:spPr>
        <a:xfrm>
          <a:off x="327991" y="7543800"/>
          <a:ext cx="3950335" cy="26239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l="-6000" r="-6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FB86A-8C45-A045-A9B1-6371E538B3D7}">
      <dsp:nvSpPr>
        <dsp:cNvPr id="0" name=""/>
        <dsp:cNvSpPr/>
      </dsp:nvSpPr>
      <dsp:spPr>
        <a:xfrm>
          <a:off x="0" y="687419"/>
          <a:ext cx="19751040" cy="1669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900" tIns="833120" rIns="1532900" bIns="28448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/>
            <a:t>If you don’t like your group, you’ll get a new one next time!</a:t>
          </a:r>
        </a:p>
      </dsp:txBody>
      <dsp:txXfrm>
        <a:off x="0" y="687419"/>
        <a:ext cx="19751040" cy="1669500"/>
      </dsp:txXfrm>
    </dsp:sp>
    <dsp:sp modelId="{FF827EA0-9D08-8A4C-AA56-8A3C223DE528}">
      <dsp:nvSpPr>
        <dsp:cNvPr id="0" name=""/>
        <dsp:cNvSpPr/>
      </dsp:nvSpPr>
      <dsp:spPr>
        <a:xfrm>
          <a:off x="987552" y="97019"/>
          <a:ext cx="13825727" cy="11807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580" tIns="0" rIns="52258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1) Groups are always random. </a:t>
          </a:r>
        </a:p>
      </dsp:txBody>
      <dsp:txXfrm>
        <a:off x="1045194" y="154661"/>
        <a:ext cx="13710443" cy="1065515"/>
      </dsp:txXfrm>
    </dsp:sp>
    <dsp:sp modelId="{B1C3D37C-22C6-A64B-B784-DC21B2140C08}">
      <dsp:nvSpPr>
        <dsp:cNvPr id="0" name=""/>
        <dsp:cNvSpPr/>
      </dsp:nvSpPr>
      <dsp:spPr>
        <a:xfrm>
          <a:off x="0" y="3163319"/>
          <a:ext cx="19751040" cy="1669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-3099343"/>
              <a:satOff val="4637"/>
              <a:lumOff val="-5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900" tIns="833120" rIns="1532900" bIns="28448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/>
            <a:t>Do not sit behind your whiteboard!</a:t>
          </a:r>
        </a:p>
      </dsp:txBody>
      <dsp:txXfrm>
        <a:off x="0" y="3163319"/>
        <a:ext cx="19751040" cy="1669500"/>
      </dsp:txXfrm>
    </dsp:sp>
    <dsp:sp modelId="{651806FC-84AA-B94E-BEB0-F16B214497F5}">
      <dsp:nvSpPr>
        <dsp:cNvPr id="0" name=""/>
        <dsp:cNvSpPr/>
      </dsp:nvSpPr>
      <dsp:spPr>
        <a:xfrm>
          <a:off x="987552" y="2572919"/>
          <a:ext cx="13825727" cy="1180799"/>
        </a:xfrm>
        <a:prstGeom prst="roundRect">
          <a:avLst/>
        </a:prstGeom>
        <a:solidFill>
          <a:schemeClr val="accent5">
            <a:hueOff val="-3099343"/>
            <a:satOff val="4637"/>
            <a:lumOff val="-5196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580" tIns="0" rIns="52258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2) Stay </a:t>
          </a:r>
          <a:r>
            <a:rPr lang="en-US" sz="4000" i="1" kern="1200" dirty="0"/>
            <a:t>standing</a:t>
          </a:r>
          <a:r>
            <a:rPr lang="en-US" sz="4000" kern="1200" dirty="0"/>
            <a:t> at your whiteboard.</a:t>
          </a:r>
        </a:p>
      </dsp:txBody>
      <dsp:txXfrm>
        <a:off x="1045194" y="2630561"/>
        <a:ext cx="13710443" cy="1065515"/>
      </dsp:txXfrm>
    </dsp:sp>
    <dsp:sp modelId="{20F91050-2C86-2744-98BC-45BFFBB88AFA}">
      <dsp:nvSpPr>
        <dsp:cNvPr id="0" name=""/>
        <dsp:cNvSpPr/>
      </dsp:nvSpPr>
      <dsp:spPr>
        <a:xfrm>
          <a:off x="0" y="5639219"/>
          <a:ext cx="19751040" cy="1669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-6198687"/>
              <a:satOff val="9275"/>
              <a:lumOff val="-10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900" tIns="833120" rIns="1532900" bIns="28448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/>
            <a:t>Mr. Rohrbach will circulate and answer your questions.</a:t>
          </a:r>
        </a:p>
      </dsp:txBody>
      <dsp:txXfrm>
        <a:off x="0" y="5639219"/>
        <a:ext cx="19751040" cy="1669500"/>
      </dsp:txXfrm>
    </dsp:sp>
    <dsp:sp modelId="{1936DAED-BC64-1D45-B86C-F4588847E87A}">
      <dsp:nvSpPr>
        <dsp:cNvPr id="0" name=""/>
        <dsp:cNvSpPr/>
      </dsp:nvSpPr>
      <dsp:spPr>
        <a:xfrm>
          <a:off x="987552" y="5048819"/>
          <a:ext cx="13825727" cy="1180799"/>
        </a:xfrm>
        <a:prstGeom prst="roundRect">
          <a:avLst/>
        </a:prstGeom>
        <a:solidFill>
          <a:schemeClr val="accent5">
            <a:hueOff val="-6198687"/>
            <a:satOff val="9275"/>
            <a:lumOff val="-10392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580" tIns="0" rIns="52258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3) Stay at your station, and do not wander.  </a:t>
          </a:r>
        </a:p>
      </dsp:txBody>
      <dsp:txXfrm>
        <a:off x="1045194" y="5106461"/>
        <a:ext cx="13710443" cy="1065515"/>
      </dsp:txXfrm>
    </dsp:sp>
    <dsp:sp modelId="{2B668B37-E268-7145-9923-6E44D117C446}">
      <dsp:nvSpPr>
        <dsp:cNvPr id="0" name=""/>
        <dsp:cNvSpPr/>
      </dsp:nvSpPr>
      <dsp:spPr>
        <a:xfrm>
          <a:off x="0" y="8115119"/>
          <a:ext cx="19751040" cy="220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-9298030"/>
              <a:satOff val="13912"/>
              <a:lumOff val="-155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900" tIns="833120" rIns="1532900" bIns="28448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/>
            <a:t>The person with the idea does not always need to be the same person that writes the idea down. </a:t>
          </a:r>
        </a:p>
      </dsp:txBody>
      <dsp:txXfrm>
        <a:off x="0" y="8115119"/>
        <a:ext cx="19751040" cy="2205000"/>
      </dsp:txXfrm>
    </dsp:sp>
    <dsp:sp modelId="{F1C8D837-16E7-B84A-8746-FAAF15EF5D18}">
      <dsp:nvSpPr>
        <dsp:cNvPr id="0" name=""/>
        <dsp:cNvSpPr/>
      </dsp:nvSpPr>
      <dsp:spPr>
        <a:xfrm>
          <a:off x="987552" y="7524720"/>
          <a:ext cx="13825727" cy="1180799"/>
        </a:xfrm>
        <a:prstGeom prst="roundRect">
          <a:avLst/>
        </a:prstGeom>
        <a:solidFill>
          <a:schemeClr val="accent5">
            <a:hueOff val="-9298030"/>
            <a:satOff val="13912"/>
            <a:lumOff val="-15587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580" tIns="0" rIns="52258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4) Each person should write something down.</a:t>
          </a:r>
        </a:p>
      </dsp:txBody>
      <dsp:txXfrm>
        <a:off x="1045194" y="7582362"/>
        <a:ext cx="13710443" cy="1065515"/>
      </dsp:txXfrm>
    </dsp:sp>
    <dsp:sp modelId="{4DB22403-5EC8-CC47-B73A-F4E6CC8AD995}">
      <dsp:nvSpPr>
        <dsp:cNvPr id="0" name=""/>
        <dsp:cNvSpPr/>
      </dsp:nvSpPr>
      <dsp:spPr>
        <a:xfrm>
          <a:off x="0" y="11126520"/>
          <a:ext cx="19751040" cy="1669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-12397374"/>
              <a:satOff val="18550"/>
              <a:lumOff val="-207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900" tIns="833120" rIns="1532900" bIns="28448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/>
            <a:t>Everyone should be participating!</a:t>
          </a:r>
        </a:p>
      </dsp:txBody>
      <dsp:txXfrm>
        <a:off x="0" y="11126520"/>
        <a:ext cx="19751040" cy="1669500"/>
      </dsp:txXfrm>
    </dsp:sp>
    <dsp:sp modelId="{63EE1CF1-F128-8943-A2E9-55DD6447D20C}">
      <dsp:nvSpPr>
        <dsp:cNvPr id="0" name=""/>
        <dsp:cNvSpPr/>
      </dsp:nvSpPr>
      <dsp:spPr>
        <a:xfrm>
          <a:off x="987552" y="10536119"/>
          <a:ext cx="13825727" cy="1180799"/>
        </a:xfrm>
        <a:prstGeom prst="roundRect">
          <a:avLst/>
        </a:prstGeom>
        <a:solidFill>
          <a:schemeClr val="accent5">
            <a:hueOff val="-12397374"/>
            <a:satOff val="18550"/>
            <a:lumOff val="-20783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580" tIns="0" rIns="52258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5) You’re a group, not random individuals.</a:t>
          </a:r>
        </a:p>
      </dsp:txBody>
      <dsp:txXfrm>
        <a:off x="1045194" y="10593761"/>
        <a:ext cx="13710443" cy="10655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F9B0C-8C2F-FF4C-A869-19818CE0CC62}">
      <dsp:nvSpPr>
        <dsp:cNvPr id="0" name=""/>
        <dsp:cNvSpPr/>
      </dsp:nvSpPr>
      <dsp:spPr>
        <a:xfrm rot="5400000">
          <a:off x="1216260" y="5198288"/>
          <a:ext cx="4589373" cy="52248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65B840-449E-F843-9DDD-8BBA9FE5D4EC}">
      <dsp:nvSpPr>
        <dsp:cNvPr id="0" name=""/>
        <dsp:cNvSpPr/>
      </dsp:nvSpPr>
      <dsp:spPr>
        <a:xfrm>
          <a:off x="355" y="110875"/>
          <a:ext cx="7725803" cy="5407811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Students first get a “Task Card” with one problem at a time written on it.</a:t>
          </a:r>
        </a:p>
      </dsp:txBody>
      <dsp:txXfrm>
        <a:off x="264390" y="374910"/>
        <a:ext cx="7197733" cy="4879741"/>
      </dsp:txXfrm>
    </dsp:sp>
    <dsp:sp modelId="{F963B65C-254D-6A48-BDBF-DA036158837D}">
      <dsp:nvSpPr>
        <dsp:cNvPr id="0" name=""/>
        <dsp:cNvSpPr/>
      </dsp:nvSpPr>
      <dsp:spPr>
        <a:xfrm>
          <a:off x="7726159" y="626633"/>
          <a:ext cx="5619013" cy="4370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Groups of 3 at whiteboards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I go around and give hints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One task at a time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3 tasks prepared; I expect everyone to do two</a:t>
          </a:r>
        </a:p>
      </dsp:txBody>
      <dsp:txXfrm>
        <a:off x="7726159" y="626633"/>
        <a:ext cx="5619013" cy="4370831"/>
      </dsp:txXfrm>
    </dsp:sp>
    <dsp:sp modelId="{3B3DD054-CEAC-A643-B9B7-8BC441199B9A}">
      <dsp:nvSpPr>
        <dsp:cNvPr id="0" name=""/>
        <dsp:cNvSpPr/>
      </dsp:nvSpPr>
      <dsp:spPr>
        <a:xfrm>
          <a:off x="6405867" y="6185632"/>
          <a:ext cx="7725803" cy="5407811"/>
        </a:xfrm>
        <a:prstGeom prst="roundRect">
          <a:avLst>
            <a:gd name="adj" fmla="val 16670"/>
          </a:avLst>
        </a:prstGeom>
        <a:solidFill>
          <a:schemeClr val="accent5">
            <a:hueOff val="-12397374"/>
            <a:satOff val="18550"/>
            <a:lumOff val="-20783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Students get the same problems on a worksheet that we go over together</a:t>
          </a:r>
        </a:p>
      </dsp:txBody>
      <dsp:txXfrm>
        <a:off x="6669902" y="6449667"/>
        <a:ext cx="7197733" cy="4879741"/>
      </dsp:txXfrm>
    </dsp:sp>
    <dsp:sp modelId="{7BDF7DFE-0A07-5144-97D5-7C3E714C7823}">
      <dsp:nvSpPr>
        <dsp:cNvPr id="0" name=""/>
        <dsp:cNvSpPr/>
      </dsp:nvSpPr>
      <dsp:spPr>
        <a:xfrm>
          <a:off x="14131671" y="6701390"/>
          <a:ext cx="5619013" cy="4370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This paper will be their ”notes”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They’ve done the algebra already and can call out answers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“You’ve already figured this out and can do it.  What we are doing together is developing a way to organize your work for when you see similar problems in the future”</a:t>
          </a:r>
        </a:p>
      </dsp:txBody>
      <dsp:txXfrm>
        <a:off x="14131671" y="6701390"/>
        <a:ext cx="5619013" cy="4370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1ED11-5784-5F4B-9CAA-6A329AF80BEA}" type="datetimeFigureOut">
              <a:rPr lang="en-US" smtClean="0"/>
              <a:t>3/6/26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B2656-B944-2844-A344-D776936D8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2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binedDa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7461"/>
            <a:ext cx="21966159" cy="2496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"/>
            <a:ext cx="19751040" cy="2377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723882" y="3748207"/>
            <a:ext cx="12657691" cy="3247819"/>
          </a:xfrm>
        </p:spPr>
        <p:txBody>
          <a:bodyPr>
            <a:noAutofit/>
          </a:bodyPr>
          <a:lstStyle>
            <a:lvl1pPr marL="0" indent="0">
              <a:buNone/>
              <a:defRPr sz="7680" b="1"/>
            </a:lvl1pPr>
            <a:lvl2pPr marL="658352" indent="0">
              <a:buNone/>
              <a:defRPr sz="6720" b="1"/>
            </a:lvl2pPr>
            <a:lvl3pPr marL="1316704" indent="0">
              <a:buNone/>
              <a:defRPr sz="5760" b="1"/>
            </a:lvl3pPr>
            <a:lvl4pPr marL="1975056" indent="0">
              <a:buNone/>
              <a:defRPr sz="4800" b="1"/>
            </a:lvl4pPr>
            <a:lvl5pPr marL="2523682" indent="0">
              <a:buNone/>
              <a:defRPr sz="432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93864" y="2344747"/>
            <a:ext cx="4554459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80">
                <a:solidFill>
                  <a:schemeClr val="tx2"/>
                </a:solidFill>
              </a:rPr>
              <a:t>Warmup: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1274" y="9699446"/>
            <a:ext cx="11213607" cy="6317635"/>
          </a:xfrm>
          <a:prstGeom prst="rect">
            <a:avLst/>
          </a:prstGeom>
          <a:solidFill>
            <a:srgbClr val="E9ECEB"/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/>
          </p:nvPr>
        </p:nvSpPr>
        <p:spPr>
          <a:xfrm>
            <a:off x="431297" y="10878442"/>
            <a:ext cx="10983581" cy="4910203"/>
          </a:xfrm>
        </p:spPr>
        <p:txBody>
          <a:bodyPr>
            <a:noAutofit/>
          </a:bodyPr>
          <a:lstStyle>
            <a:lvl1pPr>
              <a:defRPr sz="6720"/>
            </a:lvl1pPr>
            <a:lvl2pPr>
              <a:defRPr sz="5760"/>
            </a:lvl2pPr>
            <a:lvl3pPr>
              <a:defRPr sz="4800"/>
            </a:lvl3pPr>
            <a:lvl4pPr>
              <a:defRPr sz="4320"/>
            </a:lvl4pPr>
            <a:lvl5pPr>
              <a:defRPr sz="38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1616150" y="9699446"/>
            <a:ext cx="10092245" cy="63176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22" name="Content Placeholder 19"/>
          <p:cNvSpPr>
            <a:spLocks noGrp="1"/>
          </p:cNvSpPr>
          <p:nvPr>
            <p:ph sz="quarter" idx="16"/>
          </p:nvPr>
        </p:nvSpPr>
        <p:spPr>
          <a:xfrm>
            <a:off x="11961189" y="10878442"/>
            <a:ext cx="9747209" cy="4910203"/>
          </a:xfrm>
        </p:spPr>
        <p:txBody>
          <a:bodyPr>
            <a:noAutofit/>
          </a:bodyPr>
          <a:lstStyle>
            <a:lvl1pPr>
              <a:defRPr sz="6720"/>
            </a:lvl1pPr>
            <a:lvl2pPr>
              <a:defRPr sz="5760"/>
            </a:lvl2pPr>
            <a:lvl3pPr>
              <a:defRPr sz="4800"/>
            </a:lvl3pPr>
            <a:lvl4pPr>
              <a:defRPr sz="4320"/>
            </a:lvl4pPr>
            <a:lvl5pPr>
              <a:defRPr sz="38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01269" y="7404611"/>
            <a:ext cx="21507120" cy="208486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1269" y="9915457"/>
            <a:ext cx="2481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D2533C"/>
                </a:solidFill>
              </a:rPr>
              <a:t>Agenda: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57110" y="9918177"/>
            <a:ext cx="3299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D2533C"/>
                </a:solidFill>
              </a:rPr>
              <a:t>Homework: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1269" y="7431733"/>
            <a:ext cx="2924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D2533C"/>
                </a:solidFill>
              </a:rPr>
              <a:t>Objective: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7"/>
          </p:nvPr>
        </p:nvSpPr>
        <p:spPr>
          <a:xfrm>
            <a:off x="3381401" y="7431731"/>
            <a:ext cx="18326995" cy="2057742"/>
          </a:xfrm>
        </p:spPr>
        <p:txBody>
          <a:bodyPr/>
          <a:lstStyle>
            <a:lvl1pPr marL="822940" indent="-822940">
              <a:buFont typeface="Arial" panose="020B0604020202020204" pitchFamily="34" charset="0"/>
              <a:buChar char="•"/>
              <a:defRPr/>
            </a:lvl1pPr>
            <a:lvl2pPr marL="1481292" indent="-822940">
              <a:buFont typeface="Arial" panose="020B0604020202020204" pitchFamily="34" charset="0"/>
              <a:buChar char="•"/>
              <a:defRPr/>
            </a:lvl2pPr>
            <a:lvl3pPr marL="2002486" indent="-685784">
              <a:buFont typeface="Arial" panose="020B0604020202020204" pitchFamily="34" charset="0"/>
              <a:buChar char="•"/>
              <a:defRPr/>
            </a:lvl3pPr>
            <a:lvl4pPr marL="2660838" indent="-685784">
              <a:buFont typeface="Arial" panose="020B0604020202020204" pitchFamily="34" charset="0"/>
              <a:buChar char="•"/>
              <a:defRPr/>
            </a:lvl4pPr>
            <a:lvl5pPr marL="3209464" indent="-6857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01276" y="2676138"/>
            <a:ext cx="8292587" cy="4513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415" y="2504683"/>
            <a:ext cx="8109707" cy="409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defTabSz="1097252" rtl="0" eaLnBrk="1" latinLnBrk="0" hangingPunct="1">
              <a:buFont typeface="+mj-lt"/>
              <a:buNone/>
            </a:pPr>
            <a:r>
              <a:rPr lang="en-US" sz="372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Beginning of Class Routine</a:t>
            </a:r>
          </a:p>
          <a:p>
            <a:pPr marL="822940" indent="-822940">
              <a:buFont typeface="Arial" panose="020B0604020202020204" pitchFamily="34" charset="0"/>
              <a:buChar char="•"/>
            </a:pPr>
            <a:r>
              <a:rPr lang="en-US" sz="3720"/>
              <a:t>Pick up a handout</a:t>
            </a:r>
          </a:p>
          <a:p>
            <a:pPr marL="822940" indent="-822940">
              <a:buFont typeface="Arial" panose="020B0604020202020204" pitchFamily="34" charset="0"/>
              <a:buChar char="•"/>
            </a:pPr>
            <a:r>
              <a:rPr lang="en-US" sz="372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your </a:t>
            </a:r>
            <a:r>
              <a:rPr lang="en-US" sz="372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calculator</a:t>
            </a:r>
            <a:r>
              <a:rPr lang="en-US" sz="372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72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notebook</a:t>
            </a:r>
            <a:r>
              <a:rPr lang="en-US" sz="372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372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choice book </a:t>
            </a:r>
            <a:r>
              <a:rPr lang="en-US" sz="372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your desk</a:t>
            </a:r>
            <a:r>
              <a:rPr lang="en-US" sz="372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822940" indent="-822940">
              <a:buFont typeface="Arial" panose="020B0604020202020204" pitchFamily="34" charset="0"/>
              <a:buChar char="•"/>
            </a:pPr>
            <a:r>
              <a:rPr lang="en-US" sz="3720"/>
              <a:t>Put </a:t>
            </a:r>
            <a:r>
              <a:rPr lang="en-US" sz="3720" b="1"/>
              <a:t>cell</a:t>
            </a:r>
            <a:r>
              <a:rPr lang="en-US" sz="3720" b="1" baseline="0"/>
              <a:t> phones </a:t>
            </a:r>
            <a:r>
              <a:rPr lang="en-US" sz="3720" baseline="0"/>
              <a:t>and </a:t>
            </a:r>
            <a:r>
              <a:rPr lang="en-US" sz="3720" b="1" baseline="0" err="1"/>
              <a:t>earbuds</a:t>
            </a:r>
            <a:r>
              <a:rPr lang="en-US" sz="3720" baseline="0"/>
              <a:t> away in backpacks</a:t>
            </a:r>
          </a:p>
          <a:p>
            <a:pPr marL="822940" indent="-822940">
              <a:buFont typeface="Arial" panose="020B0604020202020204" pitchFamily="34" charset="0"/>
              <a:buChar char="•"/>
            </a:pPr>
            <a:r>
              <a:rPr lang="en-US" sz="3720" baseline="0"/>
              <a:t>Work quietly on the </a:t>
            </a:r>
            <a:r>
              <a:rPr lang="en-US" sz="3720" baseline="0" err="1"/>
              <a:t>warmup</a:t>
            </a:r>
            <a:endParaRPr lang="en-US" sz="3720"/>
          </a:p>
        </p:txBody>
      </p:sp>
    </p:spTree>
    <p:extLst>
      <p:ext uri="{BB962C8B-B14F-4D97-AF65-F5344CB8AC3E}">
        <p14:creationId xmlns:p14="http://schemas.microsoft.com/office/powerpoint/2010/main" val="86489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1" y="5669281"/>
            <a:ext cx="18653760" cy="5280660"/>
          </a:xfrm>
        </p:spPr>
        <p:txBody>
          <a:bodyPr anchor="b">
            <a:normAutofit/>
          </a:bodyPr>
          <a:lstStyle>
            <a:lvl1pPr algn="l">
              <a:defRPr sz="1152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3551" y="11104476"/>
            <a:ext cx="18653760" cy="3600450"/>
          </a:xfrm>
        </p:spPr>
        <p:txBody>
          <a:bodyPr anchor="t">
            <a:normAutofit/>
          </a:bodyPr>
          <a:lstStyle>
            <a:lvl1pPr marL="0" indent="0">
              <a:buNone/>
              <a:defRPr sz="5760">
                <a:solidFill>
                  <a:schemeClr val="tx2"/>
                </a:solidFill>
              </a:defRPr>
            </a:lvl1pPr>
            <a:lvl2pPr marL="1097252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2pPr>
            <a:lvl3pPr marL="2194506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3pPr>
            <a:lvl4pPr marL="3291758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4pPr>
            <a:lvl5pPr marL="4389012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5pPr>
            <a:lvl6pPr marL="5486264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6pPr>
            <a:lvl7pPr marL="6583516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7pPr>
            <a:lvl8pPr marL="7680768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8pPr>
            <a:lvl9pPr marL="877802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43893"/>
            <a:ext cx="6949440" cy="790042"/>
          </a:xfrm>
          <a:prstGeom prst="rect">
            <a:avLst/>
          </a:prstGeom>
        </p:spPr>
        <p:txBody>
          <a:bodyPr/>
          <a:lstStyle/>
          <a:p>
            <a:fld id="{D5FDBA33-E30B-4E59-AF3F-300E2BF1E765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0" y="43893"/>
            <a:ext cx="9875520" cy="790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288000" y="43893"/>
            <a:ext cx="2560320" cy="790042"/>
          </a:xfrm>
          <a:prstGeom prst="rect">
            <a:avLst/>
          </a:prstGeom>
        </p:spPr>
        <p:txBody>
          <a:bodyPr/>
          <a:lstStyle/>
          <a:p>
            <a:fld id="{C2B5F425-4338-416E-832C-47BF9060016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755648" y="11038642"/>
            <a:ext cx="18836640" cy="381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234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7461"/>
            <a:ext cx="21966159" cy="2496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"/>
            <a:ext cx="19751040" cy="2377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1274" y="5728342"/>
            <a:ext cx="11213607" cy="10469607"/>
          </a:xfrm>
          <a:prstGeom prst="rect">
            <a:avLst/>
          </a:prstGeom>
          <a:solidFill>
            <a:srgbClr val="E9ECEB"/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/>
          </p:nvPr>
        </p:nvSpPr>
        <p:spPr>
          <a:xfrm>
            <a:off x="431297" y="6907336"/>
            <a:ext cx="10983581" cy="9029355"/>
          </a:xfrm>
        </p:spPr>
        <p:txBody>
          <a:bodyPr>
            <a:noAutofit/>
          </a:bodyPr>
          <a:lstStyle>
            <a:lvl1pPr>
              <a:defRPr sz="6720"/>
            </a:lvl1pPr>
            <a:lvl2pPr>
              <a:defRPr sz="5760"/>
            </a:lvl2pPr>
            <a:lvl3pPr>
              <a:defRPr sz="4800"/>
            </a:lvl3pPr>
            <a:lvl4pPr>
              <a:defRPr sz="4320"/>
            </a:lvl4pPr>
            <a:lvl5pPr>
              <a:defRPr sz="38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1616150" y="5728342"/>
            <a:ext cx="10092245" cy="104696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22" name="Content Placeholder 19"/>
          <p:cNvSpPr>
            <a:spLocks noGrp="1"/>
          </p:cNvSpPr>
          <p:nvPr>
            <p:ph sz="quarter" idx="16"/>
          </p:nvPr>
        </p:nvSpPr>
        <p:spPr>
          <a:xfrm>
            <a:off x="11961189" y="6907332"/>
            <a:ext cx="9747209" cy="9029352"/>
          </a:xfrm>
        </p:spPr>
        <p:txBody>
          <a:bodyPr>
            <a:noAutofit/>
          </a:bodyPr>
          <a:lstStyle>
            <a:lvl1pPr>
              <a:defRPr sz="6720"/>
            </a:lvl1pPr>
            <a:lvl2pPr>
              <a:defRPr sz="5760"/>
            </a:lvl2pPr>
            <a:lvl3pPr>
              <a:defRPr sz="4800"/>
            </a:lvl3pPr>
            <a:lvl4pPr>
              <a:defRPr sz="4320"/>
            </a:lvl4pPr>
            <a:lvl5pPr>
              <a:defRPr sz="38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01269" y="2728112"/>
            <a:ext cx="21507120" cy="270604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1269" y="5944353"/>
            <a:ext cx="2481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D2533C"/>
                </a:solidFill>
              </a:rPr>
              <a:t>Agenda: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57110" y="5947072"/>
            <a:ext cx="3299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D2533C"/>
                </a:solidFill>
              </a:rPr>
              <a:t>Homework: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1269" y="2755236"/>
            <a:ext cx="2924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D2533C"/>
                </a:solidFill>
              </a:rPr>
              <a:t>Objective: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7"/>
          </p:nvPr>
        </p:nvSpPr>
        <p:spPr>
          <a:xfrm>
            <a:off x="3381401" y="2755234"/>
            <a:ext cx="18326995" cy="2469915"/>
          </a:xfrm>
        </p:spPr>
        <p:txBody>
          <a:bodyPr/>
          <a:lstStyle>
            <a:lvl1pPr marL="822940" indent="-822940">
              <a:buFont typeface="Arial" panose="020B0604020202020204" pitchFamily="34" charset="0"/>
              <a:buChar char="•"/>
              <a:defRPr/>
            </a:lvl1pPr>
            <a:lvl2pPr marL="1481292" indent="-822940">
              <a:buFont typeface="Arial" panose="020B0604020202020204" pitchFamily="34" charset="0"/>
              <a:buChar char="•"/>
              <a:defRPr/>
            </a:lvl2pPr>
            <a:lvl3pPr marL="2002486" indent="-685784">
              <a:buFont typeface="Arial" panose="020B0604020202020204" pitchFamily="34" charset="0"/>
              <a:buChar char="•"/>
              <a:defRPr/>
            </a:lvl3pPr>
            <a:lvl4pPr marL="2660838" indent="-685784">
              <a:buFont typeface="Arial" panose="020B0604020202020204" pitchFamily="34" charset="0"/>
              <a:buChar char="•"/>
              <a:defRPr/>
            </a:lvl4pPr>
            <a:lvl5pPr marL="3209464" indent="-6857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67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ginning of 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" y="-27461"/>
            <a:ext cx="21945599" cy="2496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"/>
            <a:ext cx="19751040" cy="2377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456696" y="10769036"/>
            <a:ext cx="17488911" cy="5690166"/>
          </a:xfrm>
        </p:spPr>
        <p:txBody>
          <a:bodyPr>
            <a:noAutofit/>
          </a:bodyPr>
          <a:lstStyle>
            <a:lvl1pPr marL="0" indent="0">
              <a:buNone/>
              <a:defRPr sz="7680" b="1"/>
            </a:lvl1pPr>
            <a:lvl2pPr marL="658352" indent="0">
              <a:buNone/>
              <a:defRPr sz="6720" b="1"/>
            </a:lvl2pPr>
            <a:lvl3pPr marL="1316704" indent="0">
              <a:buNone/>
              <a:defRPr sz="5760" b="1"/>
            </a:lvl3pPr>
            <a:lvl4pPr marL="1975056" indent="0">
              <a:buNone/>
              <a:defRPr sz="4800" b="1"/>
            </a:lvl4pPr>
            <a:lvl5pPr marL="2523682" indent="0">
              <a:buNone/>
              <a:defRPr sz="432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276" y="10769041"/>
            <a:ext cx="4554459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80" err="1">
                <a:solidFill>
                  <a:schemeClr val="tx2"/>
                </a:solidFill>
              </a:rPr>
              <a:t>Warmup</a:t>
            </a:r>
            <a:r>
              <a:rPr lang="en-US" sz="768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31010" y="2791332"/>
            <a:ext cx="11383479" cy="77964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578" y="3917482"/>
            <a:ext cx="10740247" cy="659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40" indent="-822940">
              <a:buFont typeface="Arial" panose="020B0604020202020204" pitchFamily="34" charset="0"/>
              <a:buChar char="•"/>
            </a:pPr>
            <a:r>
              <a:rPr lang="en-US" sz="5280"/>
              <a:t>Pick up a handout</a:t>
            </a:r>
          </a:p>
          <a:p>
            <a:pPr marL="822940" indent="-822940">
              <a:buFont typeface="Arial" panose="020B0604020202020204" pitchFamily="34" charset="0"/>
              <a:buChar char="•"/>
            </a:pPr>
            <a:r>
              <a:rPr lang="en-US" sz="5280"/>
              <a:t>Have a </a:t>
            </a:r>
            <a:r>
              <a:rPr lang="en-US" sz="528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seat</a:t>
            </a:r>
          </a:p>
          <a:p>
            <a:pPr marL="822940" indent="-822940">
              <a:buFont typeface="Arial" panose="020B0604020202020204" pitchFamily="34" charset="0"/>
              <a:buChar char="•"/>
            </a:pPr>
            <a:r>
              <a:rPr lang="en-US" sz="528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your </a:t>
            </a:r>
            <a:r>
              <a:rPr lang="en-US" sz="528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calculator</a:t>
            </a:r>
            <a:r>
              <a:rPr lang="en-US" sz="528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528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notebook</a:t>
            </a:r>
            <a:r>
              <a:rPr lang="en-US" sz="528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528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choice book </a:t>
            </a:r>
            <a:r>
              <a:rPr lang="en-US" sz="528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your desk</a:t>
            </a:r>
            <a:r>
              <a:rPr lang="en-US" sz="528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822940" indent="-822940">
              <a:buFont typeface="Arial" panose="020B0604020202020204" pitchFamily="34" charset="0"/>
              <a:buChar char="•"/>
            </a:pPr>
            <a:r>
              <a:rPr lang="en-US" sz="5280"/>
              <a:t>Put </a:t>
            </a:r>
            <a:r>
              <a:rPr lang="en-US" sz="5280" b="1"/>
              <a:t>cell</a:t>
            </a:r>
            <a:r>
              <a:rPr lang="en-US" sz="5280" b="1" baseline="0"/>
              <a:t> phones </a:t>
            </a:r>
            <a:r>
              <a:rPr lang="en-US" sz="5280" baseline="0"/>
              <a:t>and </a:t>
            </a:r>
            <a:r>
              <a:rPr lang="en-US" sz="5280" b="1" baseline="0" err="1"/>
              <a:t>earbuds</a:t>
            </a:r>
            <a:r>
              <a:rPr lang="en-US" sz="5280" baseline="0"/>
              <a:t> away in backpacks</a:t>
            </a:r>
          </a:p>
          <a:p>
            <a:pPr marL="822940" indent="-822940">
              <a:buFont typeface="Arial" panose="020B0604020202020204" pitchFamily="34" charset="0"/>
              <a:buChar char="•"/>
            </a:pPr>
            <a:r>
              <a:rPr lang="en-US" sz="5280" baseline="0"/>
              <a:t>Work quietly on the </a:t>
            </a:r>
            <a:r>
              <a:rPr lang="en-US" sz="5280" baseline="0" err="1"/>
              <a:t>warmup</a:t>
            </a:r>
            <a:endParaRPr lang="en-US" sz="5280"/>
          </a:p>
        </p:txBody>
      </p:sp>
      <p:sp>
        <p:nvSpPr>
          <p:cNvPr id="16" name="TextBox 15"/>
          <p:cNvSpPr txBox="1"/>
          <p:nvPr/>
        </p:nvSpPr>
        <p:spPr>
          <a:xfrm>
            <a:off x="337573" y="2667769"/>
            <a:ext cx="1201485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20">
                <a:solidFill>
                  <a:schemeClr val="tx2"/>
                </a:solidFill>
              </a:rPr>
              <a:t>Beginning</a:t>
            </a:r>
            <a:r>
              <a:rPr lang="en-US" sz="6720" baseline="0">
                <a:solidFill>
                  <a:schemeClr val="tx2"/>
                </a:solidFill>
              </a:rPr>
              <a:t> of Class Routine</a:t>
            </a:r>
            <a:endParaRPr lang="en-US" sz="6720">
              <a:solidFill>
                <a:schemeClr val="tx2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331514"/>
              </p:ext>
            </p:extLst>
          </p:nvPr>
        </p:nvGraphicFramePr>
        <p:xfrm>
          <a:off x="12095754" y="3738452"/>
          <a:ext cx="9849855" cy="6916591"/>
        </p:xfrm>
        <a:graphic>
          <a:graphicData uri="http://schemas.openxmlformats.org/drawingml/2006/table">
            <a:tbl>
              <a:tblPr firstRow="1" firstCol="1" bandRow="1"/>
              <a:tblGrid>
                <a:gridCol w="2983835">
                  <a:extLst>
                    <a:ext uri="{9D8B030D-6E8A-4147-A177-3AD203B41FA5}">
                      <a16:colId xmlns:a16="http://schemas.microsoft.com/office/drawing/2014/main" val="613628650"/>
                    </a:ext>
                  </a:extLst>
                </a:gridCol>
                <a:gridCol w="6866021">
                  <a:extLst>
                    <a:ext uri="{9D8B030D-6E8A-4147-A177-3AD203B41FA5}">
                      <a16:colId xmlns:a16="http://schemas.microsoft.com/office/drawing/2014/main" val="1881822583"/>
                    </a:ext>
                  </a:extLst>
                </a:gridCol>
              </a:tblGrid>
              <a:tr h="4381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Accountable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Have your </a:t>
                      </a:r>
                      <a:r>
                        <a:rPr lang="en-US" sz="3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calculator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notebook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000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3000" b="1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choice book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on your desk. 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Face forward in your assigned seat unless we are doing group work.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19998"/>
                  </a:ext>
                </a:extLst>
              </a:tr>
              <a:tr h="4870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Respectful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Quietly listen to the speaker when someone else is talking.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Know when it is okay to talk and have a good time and when it is time to pay attention and work.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164944"/>
                  </a:ext>
                </a:extLst>
              </a:tr>
              <a:tr h="4381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Engaged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Put </a:t>
                      </a:r>
                      <a:r>
                        <a:rPr lang="en-US" sz="3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cell phones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3000" b="1" kern="120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earbuds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your backpacks. 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Persevere through difficult problems. 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When you are finished with work, you may read</a:t>
                      </a:r>
                      <a:r>
                        <a:rPr lang="en-US" sz="3000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your choice book.</a:t>
                      </a:r>
                      <a:endParaRPr lang="en-US" sz="30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226774"/>
                  </a:ext>
                </a:extLst>
              </a:tr>
            </a:tbl>
          </a:graphicData>
        </a:graphic>
      </p:graphicFrame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884" y="3"/>
            <a:ext cx="2177723" cy="304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179592" y="3757897"/>
            <a:ext cx="6766008" cy="994611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70000"/>
                  <a:satMod val="150000"/>
                  <a:alpha val="7000"/>
                </a:schemeClr>
              </a:gs>
              <a:gs pos="34000">
                <a:schemeClr val="accent2">
                  <a:shade val="70000"/>
                  <a:satMod val="140000"/>
                  <a:alpha val="7000"/>
                </a:schemeClr>
              </a:gs>
              <a:gs pos="70000">
                <a:schemeClr val="accent2">
                  <a:tint val="100000"/>
                  <a:shade val="90000"/>
                  <a:satMod val="140000"/>
                  <a:alpha val="7000"/>
                </a:schemeClr>
              </a:gs>
              <a:gs pos="100000">
                <a:schemeClr val="accent2">
                  <a:tint val="100000"/>
                  <a:shade val="100000"/>
                  <a:satMod val="100000"/>
                  <a:alpha val="7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sp>
        <p:nvSpPr>
          <p:cNvPr id="18" name="Rectangle 17"/>
          <p:cNvSpPr/>
          <p:nvPr/>
        </p:nvSpPr>
        <p:spPr>
          <a:xfrm>
            <a:off x="15179592" y="8332798"/>
            <a:ext cx="6766008" cy="994611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70000"/>
                  <a:satMod val="150000"/>
                  <a:alpha val="7000"/>
                </a:schemeClr>
              </a:gs>
              <a:gs pos="34000">
                <a:schemeClr val="accent2">
                  <a:shade val="70000"/>
                  <a:satMod val="140000"/>
                  <a:alpha val="7000"/>
                </a:schemeClr>
              </a:gs>
              <a:gs pos="70000">
                <a:schemeClr val="accent2">
                  <a:tint val="100000"/>
                  <a:shade val="90000"/>
                  <a:satMod val="140000"/>
                  <a:alpha val="7000"/>
                </a:schemeClr>
              </a:gs>
              <a:gs pos="100000">
                <a:schemeClr val="accent2">
                  <a:tint val="100000"/>
                  <a:shade val="100000"/>
                  <a:satMod val="100000"/>
                  <a:alpha val="7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</p:spTree>
    <p:extLst>
      <p:ext uri="{BB962C8B-B14F-4D97-AF65-F5344CB8AC3E}">
        <p14:creationId xmlns:p14="http://schemas.microsoft.com/office/powerpoint/2010/main" val="199053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up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" y="-27461"/>
            <a:ext cx="21945599" cy="2496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"/>
            <a:ext cx="19751040" cy="2377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31010" y="2791329"/>
            <a:ext cx="11383479" cy="78285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578" y="3917482"/>
            <a:ext cx="10740247" cy="629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40" indent="-822940">
              <a:buFont typeface="+mj-lt"/>
              <a:buAutoNum type="arabicPeriod"/>
            </a:pPr>
            <a:r>
              <a:rPr lang="en-US" sz="5760"/>
              <a:t>If you are at a desk, move to</a:t>
            </a:r>
            <a:r>
              <a:rPr lang="en-US" sz="5760" baseline="0"/>
              <a:t> your assigned table</a:t>
            </a:r>
          </a:p>
          <a:p>
            <a:pPr marL="822940" indent="-822940">
              <a:buFont typeface="+mj-lt"/>
              <a:buAutoNum type="arabicPeriod"/>
            </a:pPr>
            <a:r>
              <a:rPr lang="en-US" sz="5760" baseline="0"/>
              <a:t>Bring your calculator, your handout, and a pen/pencil</a:t>
            </a:r>
          </a:p>
          <a:p>
            <a:pPr marL="822940" indent="-822940">
              <a:buFont typeface="+mj-lt"/>
              <a:buAutoNum type="arabicPeriod"/>
            </a:pPr>
            <a:r>
              <a:rPr lang="en-US" sz="5760" baseline="0"/>
              <a:t>Move quickly to your seat</a:t>
            </a:r>
          </a:p>
          <a:p>
            <a:pPr marL="822940" indent="-822940">
              <a:buFont typeface="+mj-lt"/>
              <a:buAutoNum type="arabicPeriod"/>
            </a:pPr>
            <a:r>
              <a:rPr lang="en-US" sz="5760" baseline="0"/>
              <a:t>Do not touch lab equipment until instructed to do so.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573" y="2667768"/>
            <a:ext cx="1201485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20">
                <a:solidFill>
                  <a:schemeClr val="tx2"/>
                </a:solidFill>
              </a:rPr>
              <a:t>Group</a:t>
            </a:r>
            <a:r>
              <a:rPr lang="en-US" sz="6720" baseline="0">
                <a:solidFill>
                  <a:schemeClr val="tx2"/>
                </a:solidFill>
              </a:rPr>
              <a:t> Work Routine</a:t>
            </a:r>
            <a:endParaRPr lang="en-US" sz="672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06942" y="4673602"/>
            <a:ext cx="6748383" cy="243840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70000"/>
                  <a:satMod val="150000"/>
                  <a:alpha val="7000"/>
                </a:schemeClr>
              </a:gs>
              <a:gs pos="34000">
                <a:schemeClr val="accent2">
                  <a:shade val="70000"/>
                  <a:satMod val="140000"/>
                  <a:alpha val="7000"/>
                </a:schemeClr>
              </a:gs>
              <a:gs pos="70000">
                <a:schemeClr val="accent2">
                  <a:tint val="100000"/>
                  <a:shade val="90000"/>
                  <a:satMod val="140000"/>
                  <a:alpha val="7000"/>
                </a:schemeClr>
              </a:gs>
              <a:gs pos="100000">
                <a:schemeClr val="accent2">
                  <a:tint val="100000"/>
                  <a:shade val="100000"/>
                  <a:satMod val="100000"/>
                  <a:alpha val="7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grpSp>
        <p:nvGrpSpPr>
          <p:cNvPr id="9" name="Group 8"/>
          <p:cNvGrpSpPr/>
          <p:nvPr/>
        </p:nvGrpSpPr>
        <p:grpSpPr>
          <a:xfrm>
            <a:off x="11486154" y="9534082"/>
            <a:ext cx="10106527" cy="6572199"/>
            <a:chOff x="1695935" y="4212694"/>
            <a:chExt cx="4705152" cy="3059725"/>
          </a:xfrm>
        </p:grpSpPr>
        <p:sp>
          <p:nvSpPr>
            <p:cNvPr id="5" name="Rectangle 4"/>
            <p:cNvSpPr/>
            <p:nvPr/>
          </p:nvSpPr>
          <p:spPr>
            <a:xfrm>
              <a:off x="1695935" y="4212694"/>
              <a:ext cx="4705152" cy="29638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10972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320" i="1">
                  <a:solidFill>
                    <a:schemeClr val="bg1">
                      <a:lumMod val="65000"/>
                    </a:schemeClr>
                  </a:solidFill>
                </a:rPr>
                <a:t>-----------</a:t>
              </a:r>
              <a:r>
                <a:rPr lang="en-US" sz="4320" i="1" baseline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4320" i="1">
                  <a:solidFill>
                    <a:schemeClr val="bg1">
                      <a:lumMod val="65000"/>
                    </a:schemeClr>
                  </a:solidFill>
                </a:rPr>
                <a:t>Front of room -----------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33043" y="5388164"/>
              <a:ext cx="855579" cy="320844"/>
            </a:xfrm>
            <a:prstGeom prst="rect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320"/>
                <a:t>5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38389" y="6057973"/>
              <a:ext cx="855579" cy="320844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320"/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30368" y="6697906"/>
              <a:ext cx="855579" cy="32084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32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00925" y="4831351"/>
              <a:ext cx="435811" cy="328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8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06272" y="5237751"/>
              <a:ext cx="435811" cy="328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8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11619" y="5644153"/>
              <a:ext cx="435811" cy="328865"/>
            </a:xfrm>
            <a:prstGeom prst="rect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5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16966" y="6050553"/>
              <a:ext cx="435811" cy="328865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6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22313" y="6448927"/>
              <a:ext cx="435811" cy="32886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903619" y="5237749"/>
              <a:ext cx="435811" cy="328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8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08966" y="5644151"/>
              <a:ext cx="435811" cy="328865"/>
            </a:xfrm>
            <a:prstGeom prst="rect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14313" y="6050551"/>
              <a:ext cx="435811" cy="328865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6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19660" y="6448925"/>
              <a:ext cx="435811" cy="32886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28166" y="4836697"/>
              <a:ext cx="435811" cy="32886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33513" y="5243097"/>
              <a:ext cx="435811" cy="328865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2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138860" y="5649499"/>
              <a:ext cx="435811" cy="328865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3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44207" y="6055899"/>
              <a:ext cx="435811" cy="328865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4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49554" y="6454273"/>
              <a:ext cx="435811" cy="328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8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628145" y="4842044"/>
              <a:ext cx="435811" cy="32886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1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633492" y="5248444"/>
              <a:ext cx="435811" cy="328865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2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638839" y="5654846"/>
              <a:ext cx="435811" cy="328865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3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644186" y="6061246"/>
              <a:ext cx="435811" cy="328865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4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649533" y="6459620"/>
              <a:ext cx="435811" cy="328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/>
                <a:t>8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312609" y="4676535"/>
              <a:ext cx="855579" cy="320844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320"/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317956" y="5376217"/>
              <a:ext cx="855579" cy="320844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320"/>
                <a:t>2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309935" y="6060962"/>
              <a:ext cx="855579" cy="320844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320"/>
                <a:t>3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15283" y="6697578"/>
              <a:ext cx="855579" cy="320844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320"/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649578" y="6951576"/>
              <a:ext cx="855579" cy="3208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4320"/>
                <a:t>8</a:t>
              </a:r>
            </a:p>
          </p:txBody>
        </p:sp>
      </p:grpSp>
      <p:sp>
        <p:nvSpPr>
          <p:cNvPr id="48" name="Content Placeholder 9"/>
          <p:cNvSpPr>
            <a:spLocks noGrp="1"/>
          </p:cNvSpPr>
          <p:nvPr>
            <p:ph sz="quarter" idx="13"/>
          </p:nvPr>
        </p:nvSpPr>
        <p:spPr>
          <a:xfrm>
            <a:off x="224598" y="10769036"/>
            <a:ext cx="11357811" cy="5690166"/>
          </a:xfrm>
        </p:spPr>
        <p:txBody>
          <a:bodyPr>
            <a:noAutofit/>
          </a:bodyPr>
          <a:lstStyle>
            <a:lvl1pPr marL="0" indent="0">
              <a:buNone/>
              <a:defRPr sz="7680" b="1"/>
            </a:lvl1pPr>
            <a:lvl2pPr marL="658352" indent="0">
              <a:buNone/>
              <a:defRPr sz="6720" b="1"/>
            </a:lvl2pPr>
            <a:lvl3pPr marL="1316704" indent="0">
              <a:buNone/>
              <a:defRPr sz="5760" b="1"/>
            </a:lvl3pPr>
            <a:lvl4pPr marL="1975056" indent="0">
              <a:buNone/>
              <a:defRPr sz="4800" b="1"/>
            </a:lvl4pPr>
            <a:lvl5pPr marL="2523682" indent="0">
              <a:buNone/>
              <a:defRPr sz="432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051230"/>
              </p:ext>
            </p:extLst>
          </p:nvPr>
        </p:nvGraphicFramePr>
        <p:xfrm>
          <a:off x="11805470" y="2635364"/>
          <a:ext cx="9849855" cy="6895866"/>
        </p:xfrm>
        <a:graphic>
          <a:graphicData uri="http://schemas.openxmlformats.org/drawingml/2006/table">
            <a:tbl>
              <a:tblPr firstRow="1" firstCol="1" bandRow="1"/>
              <a:tblGrid>
                <a:gridCol w="2983835">
                  <a:extLst>
                    <a:ext uri="{9D8B030D-6E8A-4147-A177-3AD203B41FA5}">
                      <a16:colId xmlns:a16="http://schemas.microsoft.com/office/drawing/2014/main" val="613628650"/>
                    </a:ext>
                  </a:extLst>
                </a:gridCol>
                <a:gridCol w="6866021">
                  <a:extLst>
                    <a:ext uri="{9D8B030D-6E8A-4147-A177-3AD203B41FA5}">
                      <a16:colId xmlns:a16="http://schemas.microsoft.com/office/drawing/2014/main" val="1881822583"/>
                    </a:ext>
                  </a:extLst>
                </a:gridCol>
              </a:tblGrid>
              <a:tr h="4381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Accountable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Have your </a:t>
                      </a:r>
                      <a:r>
                        <a:rPr lang="en-US" sz="3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calculator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notebook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000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3000" b="1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choice book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on your desk. 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Face forward in your assigned seat unless we are doing group work.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19998"/>
                  </a:ext>
                </a:extLst>
              </a:tr>
              <a:tr h="4870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Respectful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Quietly listen to the speaker when someone else is talking.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Know when it is okay to talk and have a good time and when it is time to pay attention and work.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164944"/>
                  </a:ext>
                </a:extLst>
              </a:tr>
              <a:tr h="4381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Engaged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Put </a:t>
                      </a:r>
                      <a:r>
                        <a:rPr lang="en-US" sz="3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cell phones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3000" b="1" kern="120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earbuds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your backpacks. 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Persevere through difficult problems. 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When you are finished with work, you may read</a:t>
                      </a:r>
                      <a:r>
                        <a:rPr lang="en-US" sz="3000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your choice book.</a:t>
                      </a:r>
                      <a:endParaRPr lang="en-US" sz="30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226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70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lk to th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" y="-27461"/>
            <a:ext cx="21945599" cy="2496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"/>
            <a:ext cx="19751040" cy="2377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31010" y="2791333"/>
            <a:ext cx="11383479" cy="11499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578" y="3917481"/>
            <a:ext cx="10740247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40" indent="-822940">
              <a:buFont typeface="+mj-lt"/>
              <a:buAutoNum type="arabicPeriod"/>
            </a:pPr>
            <a:r>
              <a:rPr lang="en-US" sz="5280" baseline="0"/>
              <a:t>Start by reading the text silently.</a:t>
            </a:r>
          </a:p>
          <a:p>
            <a:pPr marL="822940" indent="-822940">
              <a:buFont typeface="+mj-lt"/>
              <a:buAutoNum type="arabicPeriod"/>
            </a:pPr>
            <a:r>
              <a:rPr lang="en-US" sz="5280" baseline="0"/>
              <a:t>Look for passages or phrases in the text that can be connected to </a:t>
            </a:r>
            <a:r>
              <a:rPr lang="en-US" sz="5280" b="1" i="1" baseline="0"/>
              <a:t>what we’ve already learned</a:t>
            </a:r>
            <a:r>
              <a:rPr lang="en-US" sz="5280" b="0" i="0" baseline="0"/>
              <a:t> or </a:t>
            </a:r>
            <a:r>
              <a:rPr lang="en-US" sz="5280" b="1" i="1" baseline="0"/>
              <a:t>your experience</a:t>
            </a:r>
            <a:r>
              <a:rPr lang="en-US" sz="5280" b="0" i="0" baseline="0"/>
              <a:t>.</a:t>
            </a:r>
          </a:p>
          <a:p>
            <a:pPr marL="822940" indent="-822940">
              <a:buFont typeface="+mj-lt"/>
              <a:buAutoNum type="arabicPeriod"/>
            </a:pPr>
            <a:r>
              <a:rPr lang="en-US" sz="5280" b="0" i="0" baseline="0"/>
              <a:t>Mark these passages.</a:t>
            </a:r>
          </a:p>
          <a:p>
            <a:pPr marL="822940" indent="-822940">
              <a:buFont typeface="+mj-lt"/>
              <a:buAutoNum type="arabicPeriod"/>
            </a:pPr>
            <a:r>
              <a:rPr lang="en-US" sz="5280" b="0" i="0" baseline="0"/>
              <a:t>Write a short note explaining the connection.</a:t>
            </a:r>
          </a:p>
          <a:p>
            <a:pPr marL="0" marR="0" lvl="0" indent="0" algn="l" defTabSz="109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5280" i="1" baseline="0"/>
              <a:t>The purpose is to build onto the knowledge we already have</a:t>
            </a:r>
            <a:endParaRPr lang="en-US" sz="5280" b="0" i="0" baseline="0"/>
          </a:p>
        </p:txBody>
      </p:sp>
      <p:sp>
        <p:nvSpPr>
          <p:cNvPr id="16" name="TextBox 15"/>
          <p:cNvSpPr txBox="1"/>
          <p:nvPr/>
        </p:nvSpPr>
        <p:spPr>
          <a:xfrm>
            <a:off x="337573" y="2667769"/>
            <a:ext cx="1201485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20">
                <a:solidFill>
                  <a:schemeClr val="tx2"/>
                </a:solidFill>
              </a:rPr>
              <a:t>Talk to the Text Routine</a:t>
            </a:r>
          </a:p>
        </p:txBody>
      </p:sp>
      <p:sp>
        <p:nvSpPr>
          <p:cNvPr id="48" name="Content Placeholder 9"/>
          <p:cNvSpPr>
            <a:spLocks noGrp="1"/>
          </p:cNvSpPr>
          <p:nvPr>
            <p:ph sz="quarter" idx="13"/>
          </p:nvPr>
        </p:nvSpPr>
        <p:spPr>
          <a:xfrm>
            <a:off x="11819368" y="10922038"/>
            <a:ext cx="9837483" cy="3368730"/>
          </a:xfrm>
        </p:spPr>
        <p:txBody>
          <a:bodyPr>
            <a:noAutofit/>
          </a:bodyPr>
          <a:lstStyle>
            <a:lvl1pPr marL="0" indent="0">
              <a:buNone/>
              <a:defRPr sz="7680" b="1"/>
            </a:lvl1pPr>
            <a:lvl2pPr marL="658352" indent="0">
              <a:buNone/>
              <a:defRPr sz="6720" b="1"/>
            </a:lvl2pPr>
            <a:lvl3pPr marL="1316704" indent="0">
              <a:buNone/>
              <a:defRPr sz="5760" b="1"/>
            </a:lvl3pPr>
            <a:lvl4pPr marL="1975056" indent="0">
              <a:buNone/>
              <a:defRPr sz="4800" b="1"/>
            </a:lvl4pPr>
            <a:lvl5pPr marL="2523682" indent="0">
              <a:buNone/>
              <a:defRPr sz="432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14621068"/>
            <a:ext cx="21966159" cy="20855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sp>
        <p:nvSpPr>
          <p:cNvPr id="50" name="Rectangle 49"/>
          <p:cNvSpPr/>
          <p:nvPr/>
        </p:nvSpPr>
        <p:spPr>
          <a:xfrm>
            <a:off x="8" y="14621064"/>
            <a:ext cx="2194559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+mj-lt"/>
              <a:buNone/>
            </a:pPr>
            <a:r>
              <a:rPr lang="en-US" sz="5760" b="1" i="1" baseline="0">
                <a:solidFill>
                  <a:schemeClr val="bg1"/>
                </a:solidFill>
              </a:rPr>
              <a:t>Remember: Circles or underlines without notes are useless for this exercise</a:t>
            </a:r>
            <a:endParaRPr lang="en-US" sz="5760" b="1" i="0" baseline="0">
              <a:solidFill>
                <a:schemeClr val="bg1"/>
              </a:solidFill>
            </a:endParaRPr>
          </a:p>
        </p:txBody>
      </p: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758342"/>
              </p:ext>
            </p:extLst>
          </p:nvPr>
        </p:nvGraphicFramePr>
        <p:xfrm>
          <a:off x="12095754" y="3738448"/>
          <a:ext cx="9849855" cy="6895714"/>
        </p:xfrm>
        <a:graphic>
          <a:graphicData uri="http://schemas.openxmlformats.org/drawingml/2006/table">
            <a:tbl>
              <a:tblPr firstRow="1" firstCol="1" bandRow="1"/>
              <a:tblGrid>
                <a:gridCol w="2983835">
                  <a:extLst>
                    <a:ext uri="{9D8B030D-6E8A-4147-A177-3AD203B41FA5}">
                      <a16:colId xmlns:a16="http://schemas.microsoft.com/office/drawing/2014/main" val="613628650"/>
                    </a:ext>
                  </a:extLst>
                </a:gridCol>
                <a:gridCol w="6866021">
                  <a:extLst>
                    <a:ext uri="{9D8B030D-6E8A-4147-A177-3AD203B41FA5}">
                      <a16:colId xmlns:a16="http://schemas.microsoft.com/office/drawing/2014/main" val="1881822583"/>
                    </a:ext>
                  </a:extLst>
                </a:gridCol>
              </a:tblGrid>
              <a:tr h="4381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Accountable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Have your </a:t>
                      </a:r>
                      <a:r>
                        <a:rPr lang="en-US" sz="3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calculator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notebook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000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3000" b="1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choice book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on your desk. 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Face forward in your assigned seat unless we are doing group work.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19998"/>
                  </a:ext>
                </a:extLst>
              </a:tr>
              <a:tr h="4870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Respectful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Quietly listen to the speaker when someone else is talking.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Know when it is okay to talk and have a good time and when it is time to pay attention and work.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164944"/>
                  </a:ext>
                </a:extLst>
              </a:tr>
              <a:tr h="4381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Engaged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Put </a:t>
                      </a:r>
                      <a:r>
                        <a:rPr lang="en-US" sz="3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cell phones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3000" b="1" kern="120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earbuds</a:t>
                      </a: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your backpacks. 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Persevere through difficult problems. </a:t>
                      </a:r>
                    </a:p>
                    <a:p>
                      <a:pPr marL="230188" marR="0" lvl="0" indent="-228600" algn="l" defTabSz="219456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30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When you are finished with work, you may read</a:t>
                      </a:r>
                      <a:r>
                        <a:rPr lang="en-US" sz="3000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your choice book.</a:t>
                      </a:r>
                      <a:endParaRPr lang="en-US" sz="30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226774"/>
                  </a:ext>
                </a:extLst>
              </a:tr>
            </a:tbl>
          </a:graphicData>
        </a:graphic>
      </p:graphicFrame>
      <p:pic>
        <p:nvPicPr>
          <p:cNvPr id="54" name="Picture 5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884" y="3"/>
            <a:ext cx="2177723" cy="304800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15036347" y="8102362"/>
            <a:ext cx="6618977" cy="1717147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70000"/>
                  <a:satMod val="150000"/>
                  <a:alpha val="7000"/>
                </a:schemeClr>
              </a:gs>
              <a:gs pos="34000">
                <a:schemeClr val="accent2">
                  <a:shade val="70000"/>
                  <a:satMod val="140000"/>
                  <a:alpha val="7000"/>
                </a:schemeClr>
              </a:gs>
              <a:gs pos="70000">
                <a:schemeClr val="accent2">
                  <a:tint val="100000"/>
                  <a:shade val="90000"/>
                  <a:satMod val="140000"/>
                  <a:alpha val="7000"/>
                </a:schemeClr>
              </a:gs>
              <a:gs pos="100000">
                <a:schemeClr val="accent2">
                  <a:tint val="100000"/>
                  <a:shade val="100000"/>
                  <a:satMod val="100000"/>
                  <a:alpha val="7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</p:spTree>
    <p:extLst>
      <p:ext uri="{BB962C8B-B14F-4D97-AF65-F5344CB8AC3E}">
        <p14:creationId xmlns:p14="http://schemas.microsoft.com/office/powerpoint/2010/main" val="272593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t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01275" y="5735436"/>
            <a:ext cx="14951475" cy="10396671"/>
          </a:xfrm>
          <a:prstGeom prst="rect">
            <a:avLst/>
          </a:prstGeom>
          <a:solidFill>
            <a:srgbClr val="E9ECEB"/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8" name="Content Placeholder 19"/>
          <p:cNvSpPr>
            <a:spLocks noGrp="1"/>
          </p:cNvSpPr>
          <p:nvPr>
            <p:ph sz="quarter" idx="15"/>
          </p:nvPr>
        </p:nvSpPr>
        <p:spPr>
          <a:xfrm>
            <a:off x="431291" y="6914431"/>
            <a:ext cx="14491428" cy="8297458"/>
          </a:xfrm>
        </p:spPr>
        <p:txBody>
          <a:bodyPr>
            <a:noAutofit/>
          </a:bodyPr>
          <a:lstStyle>
            <a:lvl1pPr>
              <a:defRPr sz="6720"/>
            </a:lvl1pPr>
            <a:lvl2pPr>
              <a:defRPr sz="5760"/>
            </a:lvl2pPr>
            <a:lvl3pPr>
              <a:defRPr sz="4800"/>
            </a:lvl3pPr>
            <a:lvl4pPr>
              <a:defRPr sz="4320"/>
            </a:lvl4pPr>
            <a:lvl5pPr>
              <a:defRPr sz="38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277" y="5951449"/>
            <a:ext cx="4363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D2533C"/>
                </a:solidFill>
              </a:rPr>
              <a:t>Key</a:t>
            </a:r>
            <a:r>
              <a:rPr lang="en-US" sz="4800" baseline="0">
                <a:solidFill>
                  <a:srgbClr val="D2533C"/>
                </a:solidFill>
              </a:rPr>
              <a:t> Questions</a:t>
            </a:r>
            <a:r>
              <a:rPr lang="en-US" sz="4800">
                <a:solidFill>
                  <a:srgbClr val="D2533C"/>
                </a:solidFill>
              </a:rPr>
              <a:t>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312939" y="5735431"/>
            <a:ext cx="6222941" cy="70034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11" name="Content Placeholder 19"/>
          <p:cNvSpPr>
            <a:spLocks noGrp="1"/>
          </p:cNvSpPr>
          <p:nvPr>
            <p:ph sz="quarter" idx="16"/>
          </p:nvPr>
        </p:nvSpPr>
        <p:spPr>
          <a:xfrm>
            <a:off x="15657967" y="6914428"/>
            <a:ext cx="5647884" cy="5508154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 marL="658352" indent="0">
              <a:buNone/>
              <a:defRPr sz="4320"/>
            </a:lvl2pPr>
            <a:lvl3pPr marL="1316704" indent="0">
              <a:buNone/>
              <a:defRPr sz="3840"/>
            </a:lvl3pPr>
            <a:lvl4pPr marL="1975056" indent="0">
              <a:buNone/>
              <a:defRPr sz="3360"/>
            </a:lvl4pPr>
            <a:lvl5pPr marL="2523682" indent="0">
              <a:buNone/>
              <a:defRPr sz="28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53896" y="5954167"/>
            <a:ext cx="2069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D2533C"/>
                </a:solidFill>
              </a:rPr>
              <a:t>Vocab: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312939" y="12973285"/>
            <a:ext cx="6222941" cy="31588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219456" tIns="109728" rIns="219456" bIns="10972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lvl="1" indent="0">
              <a:buNone/>
            </a:pP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16" name="Content Placeholder 19"/>
          <p:cNvSpPr>
            <a:spLocks noGrp="1"/>
          </p:cNvSpPr>
          <p:nvPr>
            <p:ph sz="quarter" idx="17"/>
          </p:nvPr>
        </p:nvSpPr>
        <p:spPr>
          <a:xfrm>
            <a:off x="15657967" y="14209771"/>
            <a:ext cx="5647884" cy="1749778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 marL="658352" indent="0">
              <a:buNone/>
              <a:defRPr sz="4320"/>
            </a:lvl2pPr>
            <a:lvl3pPr marL="1316704" indent="0">
              <a:buNone/>
              <a:defRPr sz="3840"/>
            </a:lvl3pPr>
            <a:lvl4pPr marL="1975056" indent="0">
              <a:buNone/>
              <a:defRPr sz="3360"/>
            </a:lvl4pPr>
            <a:lvl5pPr marL="2523682" indent="0">
              <a:buNone/>
              <a:defRPr sz="28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53896" y="13192020"/>
            <a:ext cx="3166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D2533C"/>
                </a:solidFill>
              </a:rPr>
              <a:t>Standards: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-27461"/>
            <a:ext cx="21966159" cy="249634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267" y="91440"/>
            <a:ext cx="19751040" cy="237744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13"/>
          </p:nvPr>
        </p:nvSpPr>
        <p:spPr>
          <a:xfrm>
            <a:off x="201276" y="2508961"/>
            <a:ext cx="21334607" cy="3040947"/>
          </a:xfrm>
        </p:spPr>
        <p:txBody>
          <a:bodyPr>
            <a:noAutofit/>
          </a:bodyPr>
          <a:lstStyle>
            <a:lvl1pPr marL="0" indent="0" algn="ctr">
              <a:buNone/>
              <a:defRPr sz="7680" b="1"/>
            </a:lvl1pPr>
            <a:lvl2pPr marL="658352" indent="0" algn="ctr">
              <a:buNone/>
              <a:defRPr sz="6720" b="1"/>
            </a:lvl2pPr>
            <a:lvl3pPr marL="1316704" indent="0" algn="ctr">
              <a:buNone/>
              <a:defRPr sz="5760" b="1"/>
            </a:lvl3pPr>
            <a:lvl4pPr marL="1975056" indent="0" algn="ctr">
              <a:buNone/>
              <a:defRPr sz="4800" b="1"/>
            </a:lvl4pPr>
            <a:lvl5pPr marL="2523682" indent="0" algn="ctr">
              <a:buNone/>
              <a:defRPr sz="432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73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ec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838"/>
              </p:ext>
            </p:extLst>
          </p:nvPr>
        </p:nvGraphicFramePr>
        <p:xfrm>
          <a:off x="861698" y="2896621"/>
          <a:ext cx="15133055" cy="8358382"/>
        </p:xfrm>
        <a:graphic>
          <a:graphicData uri="http://schemas.openxmlformats.org/drawingml/2006/table">
            <a:tbl>
              <a:tblPr firstRow="1" firstCol="1" bandRow="1"/>
              <a:tblGrid>
                <a:gridCol w="4584281">
                  <a:extLst>
                    <a:ext uri="{9D8B030D-6E8A-4147-A177-3AD203B41FA5}">
                      <a16:colId xmlns:a16="http://schemas.microsoft.com/office/drawing/2014/main" val="613628650"/>
                    </a:ext>
                  </a:extLst>
                </a:gridCol>
                <a:gridCol w="10548773">
                  <a:extLst>
                    <a:ext uri="{9D8B030D-6E8A-4147-A177-3AD203B41FA5}">
                      <a16:colId xmlns:a16="http://schemas.microsoft.com/office/drawing/2014/main" val="1881822583"/>
                    </a:ext>
                  </a:extLst>
                </a:gridCol>
              </a:tblGrid>
              <a:tr h="6620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Accountable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31775" indent="-231775" algn="l" rtl="0" fontAlgn="base">
                        <a:buFont typeface="+mj-lt"/>
                        <a:buAutoNum type="arabicPeriod"/>
                        <a:tabLst/>
                      </a:pP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Have all required materials with you every day.  ​</a:t>
                      </a:r>
                    </a:p>
                    <a:p>
                      <a:pPr marL="231775" indent="-231775" algn="l" rtl="0" fontAlgn="base">
                        <a:buFont typeface="+mj-lt"/>
                        <a:buAutoNum type="arabicPeriod"/>
                        <a:tabLst/>
                      </a:pP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the period out with your </a:t>
                      </a:r>
                      <a:r>
                        <a:rPr lang="en-US" sz="4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calculator</a:t>
                      </a: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notebook</a:t>
                      </a: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and </a:t>
                      </a:r>
                      <a:r>
                        <a:rPr lang="en-US" sz="4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reading book </a:t>
                      </a: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 your desk.</a:t>
                      </a:r>
                    </a:p>
                    <a:p>
                      <a:pPr marL="231775" indent="-231775" algn="l" rtl="0" fontAlgn="base">
                        <a:buFont typeface="+mj-lt"/>
                        <a:buAutoNum type="arabicPeriod"/>
                        <a:tabLst/>
                      </a:pP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Face forward in your assigned seat.​</a:t>
                      </a:r>
                      <a:endParaRPr lang="en-US" sz="42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9456" marR="219456" marT="109728" marB="109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19998"/>
                  </a:ext>
                </a:extLst>
              </a:tr>
              <a:tr h="27797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Respectful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 algn="l" rtl="0" fontAlgn="base">
                        <a:buFont typeface="+mj-lt"/>
                        <a:buAutoNum type="arabicPeriod" startAt="4"/>
                      </a:pP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 time is for silent reading.​</a:t>
                      </a:r>
                      <a:endParaRPr lang="en-US" sz="42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indent="-342900" algn="l" rtl="0" fontAlgn="base">
                        <a:buFont typeface="+mj-lt"/>
                        <a:buAutoNum type="arabicPeriod" startAt="4"/>
                      </a:pP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Quietly listen to the speaker.​</a:t>
                      </a:r>
                      <a:endParaRPr lang="en-US" sz="42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9456" marR="219456" marT="109728" marB="109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164944"/>
                  </a:ext>
                </a:extLst>
              </a:tr>
              <a:tr h="59801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Engaged</a:t>
                      </a:r>
                    </a:p>
                  </a:txBody>
                  <a:tcPr marL="164592" marR="1645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rtl="0" fontAlgn="base">
                        <a:buFont typeface="+mj-lt"/>
                        <a:buAutoNum type="arabicPeriod" startAt="6"/>
                      </a:pP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 </a:t>
                      </a:r>
                      <a:r>
                        <a:rPr lang="en-US" sz="4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 phones </a:t>
                      </a: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 </a:t>
                      </a:r>
                      <a:r>
                        <a:rPr lang="en-US" sz="4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earbuds</a:t>
                      </a: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your backpacks.</a:t>
                      </a:r>
                    </a:p>
                    <a:p>
                      <a:pPr marL="342900" indent="-342900" algn="l" rtl="0" fontAlgn="base">
                        <a:buFont typeface="+mj-lt"/>
                        <a:buAutoNum type="arabicPeriod" startAt="6"/>
                      </a:pP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Persevere through difficult problems. ​</a:t>
                      </a:r>
                      <a:endParaRPr lang="en-US" sz="42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indent="-342900" algn="l" rtl="0" fontAlgn="base">
                        <a:buFont typeface="+mj-lt"/>
                        <a:buAutoNum type="arabicPeriod" startAt="6"/>
                      </a:pPr>
                      <a:r>
                        <a:rPr lang="en-US" sz="4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When you are finished with work, you may read your book.​</a:t>
                      </a:r>
                      <a:endParaRPr lang="en-US" sz="42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9456" marR="219456" marT="109728" marB="109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22677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57948" y="928918"/>
            <a:ext cx="19565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kern="1200" spc="-24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Classroom Expectations</a:t>
            </a:r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592" y="3506413"/>
            <a:ext cx="5205787" cy="7286167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E6FA054-9A9C-BD45-B2AF-72334AC31E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469123"/>
              </p:ext>
            </p:extLst>
          </p:nvPr>
        </p:nvGraphicFramePr>
        <p:xfrm>
          <a:off x="861691" y="12762559"/>
          <a:ext cx="19661508" cy="2647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D34A13A-3650-6A47-9C81-D19D40164D92}"/>
              </a:ext>
            </a:extLst>
          </p:cNvPr>
          <p:cNvSpPr txBox="1"/>
          <p:nvPr/>
        </p:nvSpPr>
        <p:spPr>
          <a:xfrm>
            <a:off x="666626" y="11837481"/>
            <a:ext cx="513794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20" b="1"/>
              <a:t>Required Materials</a:t>
            </a:r>
          </a:p>
        </p:txBody>
      </p:sp>
    </p:spTree>
    <p:extLst>
      <p:ext uri="{BB962C8B-B14F-4D97-AF65-F5344CB8AC3E}">
        <p14:creationId xmlns:p14="http://schemas.microsoft.com/office/powerpoint/2010/main" val="332924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3291841"/>
            <a:ext cx="18836640" cy="4625340"/>
          </a:xfrm>
        </p:spPr>
        <p:txBody>
          <a:bodyPr anchor="b">
            <a:noAutofit/>
          </a:bodyPr>
          <a:lstStyle>
            <a:lvl1pPr>
              <a:defRPr sz="1296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8412480"/>
            <a:ext cx="15361920" cy="420624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097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9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9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89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83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80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78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43893"/>
            <a:ext cx="6949440" cy="790042"/>
          </a:xfrm>
          <a:prstGeom prst="rect">
            <a:avLst/>
          </a:prstGeom>
        </p:spPr>
        <p:txBody>
          <a:bodyPr/>
          <a:lstStyle/>
          <a:p>
            <a:fld id="{D5FDBA33-E30B-4E59-AF3F-300E2BF1E765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0" y="43893"/>
            <a:ext cx="9875520" cy="790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288000" y="43893"/>
            <a:ext cx="2560320" cy="790042"/>
          </a:xfrm>
          <a:prstGeom prst="rect">
            <a:avLst/>
          </a:prstGeom>
        </p:spPr>
        <p:txBody>
          <a:bodyPr/>
          <a:lstStyle/>
          <a:p>
            <a:fld id="{C2B5F425-4338-416E-832C-47BF9060016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645920" y="8156452"/>
            <a:ext cx="18836640" cy="381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62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43893"/>
            <a:ext cx="6949440" cy="790042"/>
          </a:xfrm>
          <a:prstGeom prst="rect">
            <a:avLst/>
          </a:prstGeom>
        </p:spPr>
        <p:txBody>
          <a:bodyPr/>
          <a:lstStyle/>
          <a:p>
            <a:fld id="{D5FDBA33-E30B-4E59-AF3F-300E2BF1E765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0" y="43893"/>
            <a:ext cx="9875520" cy="790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288000" y="43893"/>
            <a:ext cx="2560320" cy="790042"/>
          </a:xfrm>
          <a:prstGeom prst="rect">
            <a:avLst/>
          </a:prstGeom>
        </p:spPr>
        <p:txBody>
          <a:bodyPr/>
          <a:lstStyle/>
          <a:p>
            <a:fld id="{C2B5F425-4338-416E-832C-47BF90600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9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29887"/>
            <a:ext cx="21945600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280160"/>
            <a:ext cx="19751040" cy="2377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840480"/>
            <a:ext cx="19751040" cy="11704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26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2194506" rtl="0" eaLnBrk="1" latinLnBrk="0" hangingPunct="1">
        <a:spcBef>
          <a:spcPct val="0"/>
        </a:spcBef>
        <a:buNone/>
        <a:defRPr sz="9600" kern="1200" spc="-2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38902" indent="-438902" algn="l" defTabSz="2194506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lang="en-US" sz="576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1097252" indent="-438902" algn="l" defTabSz="2194506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lang="en-US" sz="48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755604" indent="-438902" algn="l" defTabSz="2194506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lang="en-US" sz="432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2413956" indent="-438902" algn="l" defTabSz="219450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384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852858" indent="-329176" algn="l" defTabSz="2194506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lang="en-US" sz="336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291758" indent="-438902" algn="l" defTabSz="219450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6pPr>
      <a:lvl7pPr marL="3730660" indent="-438902" algn="l" defTabSz="219450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7pPr>
      <a:lvl8pPr marL="4169560" indent="-438902" algn="l" defTabSz="219450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8pPr>
      <a:lvl9pPr marL="4608462" indent="-438902" algn="l" defTabSz="219450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06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52" algn="l" defTabSz="2194506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06" algn="l" defTabSz="2194506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758" algn="l" defTabSz="2194506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012" algn="l" defTabSz="2194506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264" algn="l" defTabSz="2194506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516" algn="l" defTabSz="2194506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768" algn="l" defTabSz="2194506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020" algn="l" defTabSz="2194506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rohrbachscience.com/btc/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rohrbachscience.com/btc/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pickerwheel.com/tools/random-team-generator/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4515-2F51-76ED-E919-7A3D853E8A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0800" dirty="0"/>
              <a:t>Building thinking (Physics) Classrooms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9F33D-E36B-BE77-A1DB-2E7AECB00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0" y="8412480"/>
            <a:ext cx="18836640" cy="6431280"/>
          </a:xfrm>
        </p:spPr>
        <p:txBody>
          <a:bodyPr/>
          <a:lstStyle/>
          <a:p>
            <a:r>
              <a:rPr lang="en-US" dirty="0"/>
              <a:t>Applying Peter Liljedahl’s Principles to the Physics Classroom</a:t>
            </a:r>
          </a:p>
          <a:p>
            <a:endParaRPr lang="en-US" dirty="0"/>
          </a:p>
          <a:p>
            <a:pPr algn="r"/>
            <a:r>
              <a:rPr lang="en-US" sz="4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Zach Rohrbach</a:t>
            </a:r>
          </a:p>
          <a:p>
            <a:pPr algn="r"/>
            <a:r>
              <a:rPr lang="en-US" sz="4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Avon High School</a:t>
            </a:r>
          </a:p>
          <a:p>
            <a:pPr algn="r"/>
            <a:r>
              <a:rPr lang="en-US" sz="4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AAPT-IN Spring Meeting 2026</a:t>
            </a:r>
          </a:p>
        </p:txBody>
      </p:sp>
    </p:spTree>
    <p:extLst>
      <p:ext uri="{BB962C8B-B14F-4D97-AF65-F5344CB8AC3E}">
        <p14:creationId xmlns:p14="http://schemas.microsoft.com/office/powerpoint/2010/main" val="394849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D901B7-4DB8-E860-F664-0C44045805AB}"/>
              </a:ext>
            </a:extLst>
          </p:cNvPr>
          <p:cNvSpPr/>
          <p:nvPr/>
        </p:nvSpPr>
        <p:spPr>
          <a:xfrm>
            <a:off x="851338" y="567559"/>
            <a:ext cx="20242923" cy="15324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8F116-25B8-F684-6C6B-4222D7253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567559"/>
            <a:ext cx="19751040" cy="1779401"/>
          </a:xfrm>
        </p:spPr>
        <p:txBody>
          <a:bodyPr/>
          <a:lstStyle/>
          <a:p>
            <a:r>
              <a:rPr lang="en-US" dirty="0"/>
              <a:t>My Thinking Task Expectations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BB9089-3B1A-1972-B6BB-6BC17B746E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25999"/>
              </p:ext>
            </p:extLst>
          </p:nvPr>
        </p:nvGraphicFramePr>
        <p:xfrm>
          <a:off x="1097280" y="2651760"/>
          <a:ext cx="19751040" cy="12893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9830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4B9C-7BB3-75B6-8442-FD8DE217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“Consolidation from the Bottom”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92E6D86-1B4E-9E00-BA1A-45160F5AE1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055227"/>
              </p:ext>
            </p:extLst>
          </p:nvPr>
        </p:nvGraphicFramePr>
        <p:xfrm>
          <a:off x="1097280" y="3840480"/>
          <a:ext cx="19751040" cy="11704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6044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B85F9-3E04-C991-887F-42691374F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Room for Improvement and Giving Myself Grace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FB084-F6B8-2E01-50AD-C74C6080D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4373216"/>
            <a:ext cx="19751040" cy="11171583"/>
          </a:xfrm>
        </p:spPr>
        <p:txBody>
          <a:bodyPr/>
          <a:lstStyle/>
          <a:p>
            <a:r>
              <a:rPr lang="en-US" dirty="0"/>
              <a:t>I have to compare it to engagement in a “regular” lesson, not to perfection</a:t>
            </a:r>
          </a:p>
          <a:p>
            <a:r>
              <a:rPr lang="en-US" dirty="0"/>
              <a:t>I’ve made progress, but I need to stay on top of making sure certain students don’t dominate and others don’t hide</a:t>
            </a:r>
          </a:p>
          <a:p>
            <a:r>
              <a:rPr lang="en-US" dirty="0"/>
              <a:t>Different challenges in Honors Physics vs. Regular Physics</a:t>
            </a:r>
          </a:p>
        </p:txBody>
      </p:sp>
    </p:spTree>
    <p:extLst>
      <p:ext uri="{BB962C8B-B14F-4D97-AF65-F5344CB8AC3E}">
        <p14:creationId xmlns:p14="http://schemas.microsoft.com/office/powerpoint/2010/main" val="1969833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DB664-BF3F-8E2F-D012-60980E876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521B9-FF8B-5661-A294-D8D89419D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20" y="3291841"/>
            <a:ext cx="15361920" cy="4625340"/>
          </a:xfrm>
        </p:spPr>
        <p:txBody>
          <a:bodyPr/>
          <a:lstStyle/>
          <a:p>
            <a:r>
              <a:rPr lang="en-US" dirty="0"/>
              <a:t>Links to tools and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A1A024-5CAD-5966-D103-E848556C8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https://www.rohrbachscience.com/btc/</a:t>
            </a:r>
            <a:r>
              <a:rPr lang="en-US" dirty="0"/>
              <a:t> </a:t>
            </a:r>
          </a:p>
        </p:txBody>
      </p:sp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E456807-E575-12C5-5F4A-654CC9886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319" y="3696101"/>
            <a:ext cx="4277361" cy="42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D99C4-7A4B-D0F7-65D7-53A833A3E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20" y="3291841"/>
            <a:ext cx="15361920" cy="4625340"/>
          </a:xfrm>
        </p:spPr>
        <p:txBody>
          <a:bodyPr/>
          <a:lstStyle/>
          <a:p>
            <a:r>
              <a:rPr lang="en-US" dirty="0"/>
              <a:t>Links to tools and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1C5F10-D0DE-976E-717D-3C0AF80BF6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https://www.rohrbachscience.com/btc/</a:t>
            </a:r>
            <a:r>
              <a:rPr lang="en-US" dirty="0"/>
              <a:t> </a:t>
            </a:r>
          </a:p>
        </p:txBody>
      </p:sp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AD0FDD5-2E3C-F143-ABE1-6F90D7200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319" y="3696101"/>
            <a:ext cx="4277361" cy="42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7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56F0-D1B8-0CF4-C67C-7F60A1AFD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280160"/>
            <a:ext cx="14264640" cy="2377440"/>
          </a:xfrm>
        </p:spPr>
        <p:txBody>
          <a:bodyPr/>
          <a:lstStyle/>
          <a:p>
            <a:r>
              <a:rPr lang="en-US" dirty="0"/>
              <a:t>THE BOOK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25AFB1-40D7-E4F6-806F-BFF9901BBA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3265">
            <a:off x="4724579" y="2153658"/>
            <a:ext cx="8547192" cy="104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iagram of a classroom&#10;&#10;AI-generated content may be incorrect.">
            <a:extLst>
              <a:ext uri="{FF2B5EF4-FFF2-40B4-BE49-F238E27FC236}">
                <a16:creationId xmlns:a16="http://schemas.microsoft.com/office/drawing/2014/main" id="{12BE6566-79BD-CB2F-0684-F17CB9081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0" y="29373"/>
            <a:ext cx="7924800" cy="16293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E1AD30-557B-ABCD-A70E-1ECB8C0C299C}"/>
              </a:ext>
            </a:extLst>
          </p:cNvPr>
          <p:cNvSpPr txBox="1"/>
          <p:nvPr/>
        </p:nvSpPr>
        <p:spPr>
          <a:xfrm>
            <a:off x="0" y="12403277"/>
            <a:ext cx="14020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At AHS, the math department did a book study a few years ago.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Last year we had an interdisciplinary PD cohort discuss this.</a:t>
            </a:r>
          </a:p>
        </p:txBody>
      </p:sp>
    </p:spTree>
    <p:extLst>
      <p:ext uri="{BB962C8B-B14F-4D97-AF65-F5344CB8AC3E}">
        <p14:creationId xmlns:p14="http://schemas.microsoft.com/office/powerpoint/2010/main" val="1116134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7DE8-E3B6-2787-8CE9-2CE810A4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I’ve Enjoyed this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3F6E4-AC38-F468-927F-AD95B7340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more of a chance to get to know students as a class instead of the individuals I spend the most time helping.</a:t>
            </a:r>
          </a:p>
          <a:p>
            <a:r>
              <a:rPr lang="en-US" dirty="0"/>
              <a:t>It’s much more fun than doing teacher-led practice</a:t>
            </a:r>
          </a:p>
          <a:p>
            <a:r>
              <a:rPr lang="en-US" dirty="0"/>
              <a:t>Students get to do the mundane algebra-y plug-and-chug-y stuff and I get to teach the more interested, physics-specific stuff.</a:t>
            </a:r>
          </a:p>
          <a:p>
            <a:r>
              <a:rPr lang="en-US" dirty="0"/>
              <a:t>Generally positive student feedback</a:t>
            </a:r>
          </a:p>
          <a:p>
            <a:r>
              <a:rPr lang="en-US" dirty="0"/>
              <a:t>Has reinvigorated my working relationships with physics teacher colleagues of 10+ years.</a:t>
            </a:r>
          </a:p>
        </p:txBody>
      </p:sp>
    </p:spTree>
    <p:extLst>
      <p:ext uri="{BB962C8B-B14F-4D97-AF65-F5344CB8AC3E}">
        <p14:creationId xmlns:p14="http://schemas.microsoft.com/office/powerpoint/2010/main" val="60725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82BCA-32EF-B1CF-127F-52DCE0B1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THREE PRACTICES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72081E-D620-D3D6-6787-3AE1FA9954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150858"/>
              </p:ext>
            </p:extLst>
          </p:nvPr>
        </p:nvGraphicFramePr>
        <p:xfrm>
          <a:off x="1096963" y="3840163"/>
          <a:ext cx="19751675" cy="11704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530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0F5D1-367A-8885-3CC1-675B074A6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Groups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C73322A-FEBF-2713-99FD-DB2BE6E0DA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031470"/>
              </p:ext>
            </p:extLst>
          </p:nvPr>
        </p:nvGraphicFramePr>
        <p:xfrm>
          <a:off x="1096963" y="5049078"/>
          <a:ext cx="19751675" cy="10495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38252B7-A3FE-6096-5499-2E2AD2EA60AD}"/>
              </a:ext>
            </a:extLst>
          </p:cNvPr>
          <p:cNvSpPr txBox="1"/>
          <p:nvPr/>
        </p:nvSpPr>
        <p:spPr>
          <a:xfrm>
            <a:off x="1096962" y="3294752"/>
            <a:ext cx="19751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This was my entrance into the </a:t>
            </a:r>
            <a:r>
              <a:rPr lang="en-US" sz="4800" i="1" dirty="0"/>
              <a:t>Building Thinking Classrooms </a:t>
            </a:r>
            <a:r>
              <a:rPr lang="en-US" sz="48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91653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64FA-58AF-FA57-D4CA-C4BD9936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Randomizing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F24FC-40AB-89EA-2ED3-193E0606F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 Tents</a:t>
            </a:r>
          </a:p>
          <a:p>
            <a:r>
              <a:rPr lang="en-US" dirty="0">
                <a:hlinkClick r:id="rId2"/>
              </a:rPr>
              <a:t>Team Picker Wheel</a:t>
            </a:r>
            <a:endParaRPr lang="en-US" dirty="0"/>
          </a:p>
          <a:p>
            <a:r>
              <a:rPr lang="en-US" dirty="0"/>
              <a:t>Starting with icebreakers</a:t>
            </a:r>
          </a:p>
        </p:txBody>
      </p:sp>
    </p:spTree>
    <p:extLst>
      <p:ext uri="{BB962C8B-B14F-4D97-AF65-F5344CB8AC3E}">
        <p14:creationId xmlns:p14="http://schemas.microsoft.com/office/powerpoint/2010/main" val="3179400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9AB9-F52A-D75D-676D-E5F21E490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Whiteboards</a:t>
            </a:r>
          </a:p>
        </p:txBody>
      </p:sp>
      <p:pic>
        <p:nvPicPr>
          <p:cNvPr id="9" name="Picture 8" descr="A group of people standing in a classroom&#10;&#10;AI-generated content may be incorrect.">
            <a:extLst>
              <a:ext uri="{FF2B5EF4-FFF2-40B4-BE49-F238E27FC236}">
                <a16:creationId xmlns:a16="http://schemas.microsoft.com/office/drawing/2014/main" id="{E8BBF979-D3B7-A7ED-F8B4-F67274DDE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89255" y="10120074"/>
            <a:ext cx="6696074" cy="502205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Picture 10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7E410235-CC8F-1225-4443-9611EF7A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4146" y="7060882"/>
            <a:ext cx="10058400" cy="75438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3" name="Picture 12" descr="A group of people in a lab&#10;&#10;AI-generated content may be incorrect.">
            <a:extLst>
              <a:ext uri="{FF2B5EF4-FFF2-40B4-BE49-F238E27FC236}">
                <a16:creationId xmlns:a16="http://schemas.microsoft.com/office/drawing/2014/main" id="{6FAC338D-8481-772A-C290-AC60D93EF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386778"/>
            <a:ext cx="6123148" cy="459236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6" name="Picture 15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94F8F0BC-62B7-A495-ED47-F1734BD0E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989070"/>
            <a:ext cx="7772400" cy="58293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7" name="Picture 16" descr="A person writing on a white board&#10;&#10;AI-generated content may be incorrect.">
            <a:extLst>
              <a:ext uri="{FF2B5EF4-FFF2-40B4-BE49-F238E27FC236}">
                <a16:creationId xmlns:a16="http://schemas.microsoft.com/office/drawing/2014/main" id="{7514CC99-C42E-23BC-E9C0-DFE8EA0AF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49" y="3989070"/>
            <a:ext cx="6396161" cy="479712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31195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4E7B-3567-7173-5890-10081AC6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Whiteboards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E7FA0-983A-E114-2544-3915CF83D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Visualize thinking</a:t>
            </a:r>
          </a:p>
          <a:p>
            <a:r>
              <a:rPr lang="en-US" dirty="0"/>
              <a:t>Naturally collaborative</a:t>
            </a:r>
          </a:p>
          <a:p>
            <a:r>
              <a:rPr lang="en-US" dirty="0"/>
              <a:t>Lends itself to quick checking on groups</a:t>
            </a:r>
          </a:p>
          <a:p>
            <a:r>
              <a:rPr lang="en-US" dirty="0"/>
              <a:t>Encourages mistakes</a:t>
            </a:r>
          </a:p>
          <a:p>
            <a:r>
              <a:rPr lang="en-US" dirty="0"/>
              <a:t>”Non-Permanent Vertical Surfaces (NPVS)”</a:t>
            </a:r>
          </a:p>
        </p:txBody>
      </p:sp>
    </p:spTree>
    <p:extLst>
      <p:ext uri="{BB962C8B-B14F-4D97-AF65-F5344CB8AC3E}">
        <p14:creationId xmlns:p14="http://schemas.microsoft.com/office/powerpoint/2010/main" val="10409757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FB9523F-2D9C-4D9E-978F-575D6F8C6087}" vid="{3BB00543-E517-4C51-8CCC-86E46EA5D7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SessionSlideSettingsData/>
</file>

<file path=customXml/item10.xml><?xml version="1.0" encoding="utf-8"?>
<SessionResponseGridSettings>
  <AllResponseGridSettings/>
</SessionResponseGridSettings>
</file>

<file path=customXml/item11.xml><?xml version="1.0" encoding="utf-8"?>
<SessionCloseEndedDescriptorsData/>
</file>

<file path=customXml/item12.xml><?xml version="1.0" encoding="utf-8"?>
<SessionParticipantData/>
</file>

<file path=customXml/item13.xml><?xml version="1.0" encoding="utf-8"?>
<SessionSlideMasterData/>
</file>

<file path=customXml/item14.xml><?xml version="1.0" encoding="utf-8"?>
<SessionAnswerData>
  <AllAnswers/>
</SessionAnswerData>
</file>

<file path=customXml/item15.xml><?xml version="1.0" encoding="utf-8"?>
<SessionPresentationSettingsData/>
</file>

<file path=customXml/item16.xml><?xml version="1.0" encoding="utf-8"?>
<SessionGroupWeightData/>
</file>

<file path=customXml/item2.xml><?xml version="1.0" encoding="utf-8"?>
<SessionResponseData/>
</file>

<file path=customXml/item3.xml><?xml version="1.0" encoding="utf-8"?>
<CustomFieldInfoData/>
</file>

<file path=customXml/item4.xml><?xml version="1.0" encoding="utf-8"?>
<ParticipantInfoData/>
</file>

<file path=customXml/item5.xml><?xml version="1.0" encoding="utf-8"?>
<SessionRankData/>
</file>

<file path=customXml/item6.xml><?xml version="1.0" encoding="utf-8"?>
<SessionQuestionData>
  <AllQuestions/>
</SessionQuestionData>
</file>

<file path=customXml/item7.xml><?xml version="1.0" encoding="utf-8"?>
<TeamNamesData>
  <TeamNames/>
</TeamNamesData>
</file>

<file path=customXml/item8.xml><?xml version="1.0" encoding="utf-8"?>
<SessionSlideDescriptorData/>
</file>

<file path=customXml/item9.xml><?xml version="1.0" encoding="utf-8"?>
<TextingSlideData/>
</file>

<file path=customXml/itemProps1.xml><?xml version="1.0" encoding="utf-8"?>
<ds:datastoreItem xmlns:ds="http://schemas.openxmlformats.org/officeDocument/2006/customXml" ds:itemID="{3E1B75E1-EABD-4B86-BF43-DD8C1A94D0CB}">
  <ds:schemaRefs/>
</ds:datastoreItem>
</file>

<file path=customXml/itemProps10.xml><?xml version="1.0" encoding="utf-8"?>
<ds:datastoreItem xmlns:ds="http://schemas.openxmlformats.org/officeDocument/2006/customXml" ds:itemID="{2CA24475-C9F3-42F3-8BD7-206697A02A99}">
  <ds:schemaRefs/>
</ds:datastoreItem>
</file>

<file path=customXml/itemProps11.xml><?xml version="1.0" encoding="utf-8"?>
<ds:datastoreItem xmlns:ds="http://schemas.openxmlformats.org/officeDocument/2006/customXml" ds:itemID="{AF57487D-BA7F-454B-A932-BCBC17F8EA57}">
  <ds:schemaRefs/>
</ds:datastoreItem>
</file>

<file path=customXml/itemProps12.xml><?xml version="1.0" encoding="utf-8"?>
<ds:datastoreItem xmlns:ds="http://schemas.openxmlformats.org/officeDocument/2006/customXml" ds:itemID="{7BD71EB2-1D41-4E64-A6D1-DE4A32E0F1FE}">
  <ds:schemaRefs/>
</ds:datastoreItem>
</file>

<file path=customXml/itemProps13.xml><?xml version="1.0" encoding="utf-8"?>
<ds:datastoreItem xmlns:ds="http://schemas.openxmlformats.org/officeDocument/2006/customXml" ds:itemID="{7CF8EF77-B552-46BF-8621-3E845E4EB0A9}">
  <ds:schemaRefs/>
</ds:datastoreItem>
</file>

<file path=customXml/itemProps14.xml><?xml version="1.0" encoding="utf-8"?>
<ds:datastoreItem xmlns:ds="http://schemas.openxmlformats.org/officeDocument/2006/customXml" ds:itemID="{DC7AE67C-29C6-4AFE-B52E-5442664316D1}">
  <ds:schemaRefs/>
</ds:datastoreItem>
</file>

<file path=customXml/itemProps15.xml><?xml version="1.0" encoding="utf-8"?>
<ds:datastoreItem xmlns:ds="http://schemas.openxmlformats.org/officeDocument/2006/customXml" ds:itemID="{388EFB05-24B6-453F-9F56-C496B02B7C53}">
  <ds:schemaRefs/>
</ds:datastoreItem>
</file>

<file path=customXml/itemProps16.xml><?xml version="1.0" encoding="utf-8"?>
<ds:datastoreItem xmlns:ds="http://schemas.openxmlformats.org/officeDocument/2006/customXml" ds:itemID="{5B92EB59-5F1B-4C0F-8D89-F2107683785B}">
  <ds:schemaRefs/>
</ds:datastoreItem>
</file>

<file path=customXml/itemProps2.xml><?xml version="1.0" encoding="utf-8"?>
<ds:datastoreItem xmlns:ds="http://schemas.openxmlformats.org/officeDocument/2006/customXml" ds:itemID="{EDB02CF9-E5C6-4CBA-86E2-82AC71C467EC}">
  <ds:schemaRefs/>
</ds:datastoreItem>
</file>

<file path=customXml/itemProps3.xml><?xml version="1.0" encoding="utf-8"?>
<ds:datastoreItem xmlns:ds="http://schemas.openxmlformats.org/officeDocument/2006/customXml" ds:itemID="{255E8016-E2C2-43A1-810A-1508F67061BD}">
  <ds:schemaRefs/>
</ds:datastoreItem>
</file>

<file path=customXml/itemProps4.xml><?xml version="1.0" encoding="utf-8"?>
<ds:datastoreItem xmlns:ds="http://schemas.openxmlformats.org/officeDocument/2006/customXml" ds:itemID="{2C5250B9-C6BE-472D-A3DD-9E5B6ABD7318}">
  <ds:schemaRefs/>
</ds:datastoreItem>
</file>

<file path=customXml/itemProps5.xml><?xml version="1.0" encoding="utf-8"?>
<ds:datastoreItem xmlns:ds="http://schemas.openxmlformats.org/officeDocument/2006/customXml" ds:itemID="{9E79F16E-2033-4F6D-8D69-FF4B66389275}">
  <ds:schemaRefs/>
</ds:datastoreItem>
</file>

<file path=customXml/itemProps6.xml><?xml version="1.0" encoding="utf-8"?>
<ds:datastoreItem xmlns:ds="http://schemas.openxmlformats.org/officeDocument/2006/customXml" ds:itemID="{714719F9-7F71-4C0A-946E-48FF9A4A74F8}">
  <ds:schemaRefs/>
</ds:datastoreItem>
</file>

<file path=customXml/itemProps7.xml><?xml version="1.0" encoding="utf-8"?>
<ds:datastoreItem xmlns:ds="http://schemas.openxmlformats.org/officeDocument/2006/customXml" ds:itemID="{55FD37AB-DCB4-45E9-99F8-5CD16F9D9645}">
  <ds:schemaRefs/>
</ds:datastoreItem>
</file>

<file path=customXml/itemProps8.xml><?xml version="1.0" encoding="utf-8"?>
<ds:datastoreItem xmlns:ds="http://schemas.openxmlformats.org/officeDocument/2006/customXml" ds:itemID="{A9AD8A3E-6E99-40D5-BA96-61EB46B010F5}">
  <ds:schemaRefs/>
</ds:datastoreItem>
</file>

<file path=customXml/itemProps9.xml><?xml version="1.0" encoding="utf-8"?>
<ds:datastoreItem xmlns:ds="http://schemas.openxmlformats.org/officeDocument/2006/customXml" ds:itemID="{01A055AA-1FCE-45B8-B36C-EC3207449A7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3800</TotalTime>
  <Words>520</Words>
  <Application>Microsoft Macintosh PowerPoint</Application>
  <PresentationFormat>Custom</PresentationFormat>
  <Paragraphs>64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Theme1</vt:lpstr>
      <vt:lpstr>Building thinking (Physics) Classrooms</vt:lpstr>
      <vt:lpstr>Links to tools and resources</vt:lpstr>
      <vt:lpstr>THE BOOK</vt:lpstr>
      <vt:lpstr>Why I’ve Enjoyed this Process</vt:lpstr>
      <vt:lpstr>MY THREE PRACTICES</vt:lpstr>
      <vt:lpstr>Randomized Groups</vt:lpstr>
      <vt:lpstr>Methods for Randomizing Groups</vt:lpstr>
      <vt:lpstr>Vertical Whiteboards</vt:lpstr>
      <vt:lpstr>Vertical Whiteboards</vt:lpstr>
      <vt:lpstr>My Thinking Task Expectations</vt:lpstr>
      <vt:lpstr>“Consolidation from the Bottom”</vt:lpstr>
      <vt:lpstr>Room for Improvement and Giving Myself Grace</vt:lpstr>
      <vt:lpstr>Links to tools and resources</vt:lpstr>
    </vt:vector>
  </TitlesOfParts>
  <Company>Avon Community School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Rohrbach Science</dc:title>
  <dc:creator>Zachary J. Rohrbach</dc:creator>
  <cp:lastModifiedBy>Zachary J Rohrbach</cp:lastModifiedBy>
  <cp:revision>29</cp:revision>
  <dcterms:created xsi:type="dcterms:W3CDTF">2014-07-31T16:25:05Z</dcterms:created>
  <dcterms:modified xsi:type="dcterms:W3CDTF">2026-03-06T20:29:04Z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0x01010047D93BEE2EA887439844AFF2E71DB9AF</vt:lpwstr>
  </property>
  <property fmtid="{D5CDD505-2E9C-101B-9397-08002B2CF9AE}" pid="3" name="IsExistingPresentation">
    <vt:lpwstr>Yes</vt:lpwstr>
  </property>
  <property fmtid="{D5CDD505-2E9C-101B-9397-08002B2CF9AE}" pid="4" name="PresentationVersion">
    <vt:lpwstr>2.1</vt:lpwstr>
  </property>
  <property fmtid="{D5CDD505-2E9C-101B-9397-08002B2CF9AE}" pid="5" name="PresentationID">
    <vt:lpwstr>77b1765109fb4e11825c6c5d987edb2a</vt:lpwstr>
  </property>
</Properties>
</file>